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821D059-1B6C-F644-B79C-AAD38776423E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C4CFF6C-7F21-EC41-8B6E-8CA9ED0D66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If?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 err="1" smtClean="0"/>
              <a:t>SimGenerator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Jenny Xu</a:t>
            </a:r>
          </a:p>
          <a:p>
            <a:r>
              <a:rPr lang="en-US" dirty="0" smtClean="0"/>
              <a:t>Jose Murillo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would you do 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war zone?</a:t>
            </a:r>
          </a:p>
          <a:p>
            <a:r>
              <a:rPr lang="en-US" dirty="0" smtClean="0"/>
              <a:t>The zombie apocalypse?</a:t>
            </a:r>
          </a:p>
          <a:p>
            <a:r>
              <a:rPr lang="en-US" dirty="0" smtClean="0"/>
              <a:t>A land with no laws?</a:t>
            </a:r>
          </a:p>
        </p:txBody>
      </p:sp>
    </p:spTree>
    <p:extLst>
      <p:ext uri="{BB962C8B-B14F-4D97-AF65-F5344CB8AC3E}">
        <p14:creationId xmlns:p14="http://schemas.microsoft.com/office/powerpoint/2010/main" val="198518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​</a:t>
            </a:r>
            <a:r>
              <a:rPr lang="en-US" b="1" dirty="0"/>
              <a:t>What If? A </a:t>
            </a:r>
            <a:r>
              <a:rPr lang="en-US" b="1" dirty="0" err="1"/>
              <a:t>SimGenerator</a:t>
            </a:r>
            <a:r>
              <a:rPr lang="en-US" b="1" dirty="0"/>
              <a:t> </a:t>
            </a:r>
            <a:r>
              <a:rPr lang="en-US" dirty="0" smtClean="0"/>
              <a:t>is </a:t>
            </a:r>
            <a:r>
              <a:rPr lang="en-US" dirty="0"/>
              <a:t>a game that allows players to experience scenarios such </a:t>
            </a:r>
            <a:r>
              <a:rPr lang="en-US" dirty="0" smtClean="0"/>
              <a:t>as war, </a:t>
            </a:r>
            <a:r>
              <a:rPr lang="en-US" dirty="0" smtClean="0"/>
              <a:t>the zombie apocalypse, </a:t>
            </a:r>
            <a:r>
              <a:rPr lang="en-US" dirty="0" smtClean="0"/>
              <a:t>and anarchy.</a:t>
            </a:r>
          </a:p>
        </p:txBody>
      </p:sp>
    </p:spTree>
    <p:extLst>
      <p:ext uri="{BB962C8B-B14F-4D97-AF65-F5344CB8AC3E}">
        <p14:creationId xmlns:p14="http://schemas.microsoft.com/office/powerpoint/2010/main" val="63631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Generate a personalized world using the user’s location</a:t>
            </a:r>
          </a:p>
          <a:p>
            <a:r>
              <a:rPr lang="en-US" dirty="0" smtClean="0"/>
              <a:t>User answers a series of questions to generate a character that represents the user in the game</a:t>
            </a:r>
          </a:p>
          <a:p>
            <a:r>
              <a:rPr lang="en-US" dirty="0" smtClean="0"/>
              <a:t>Randomly generate agents that interact in the simulation, using distribution of traits from personality datasets</a:t>
            </a:r>
          </a:p>
          <a:p>
            <a:r>
              <a:rPr lang="en-US" dirty="0" smtClean="0"/>
              <a:t>User’s traits/location + other agents will determine the series of events that occur in the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Datasets of answers to personality tests: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Narcissistic </a:t>
            </a:r>
            <a:r>
              <a:rPr lang="en-US" dirty="0"/>
              <a:t>Personality </a:t>
            </a:r>
            <a:r>
              <a:rPr lang="en-US" dirty="0" smtClean="0"/>
              <a:t>Inventory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Machiavellianism Test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Consideration of Future Consequences Scale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Experiences in Close Relationship Scale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Cattell’s</a:t>
            </a:r>
            <a:r>
              <a:rPr lang="en-US" dirty="0"/>
              <a:t> 16 Personality Factors Test </a:t>
            </a:r>
          </a:p>
          <a:p>
            <a:pPr marL="0" indent="0">
              <a:buNone/>
            </a:pPr>
            <a:r>
              <a:rPr lang="en-US" dirty="0" smtClean="0"/>
              <a:t>Location-specific data from US Census: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population density and demographics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Natural disaster occurrences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5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PyGame</a:t>
            </a:r>
            <a:r>
              <a:rPr lang="en-US" dirty="0" smtClean="0"/>
              <a:t>/</a:t>
            </a:r>
            <a:r>
              <a:rPr lang="en-US" dirty="0" err="1" smtClean="0"/>
              <a:t>Tkinter</a:t>
            </a:r>
            <a:r>
              <a:rPr lang="en-US" dirty="0" smtClean="0"/>
              <a:t> - tools for the GUI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Simpy</a:t>
            </a:r>
            <a:r>
              <a:rPr lang="en-US" dirty="0" smtClean="0"/>
              <a:t> – python library to build simulation code</a:t>
            </a:r>
          </a:p>
          <a:p>
            <a:endParaRPr lang="en-US" dirty="0" smtClean="0"/>
          </a:p>
          <a:p>
            <a:r>
              <a:rPr lang="en-US" dirty="0" err="1" smtClean="0"/>
              <a:t>Django</a:t>
            </a:r>
            <a:r>
              <a:rPr lang="en-US" dirty="0" smtClean="0"/>
              <a:t> – 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45142"/>
            <a:ext cx="8229600" cy="1143000"/>
          </a:xfrm>
        </p:spPr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638972"/>
              </p:ext>
            </p:extLst>
          </p:nvPr>
        </p:nvGraphicFramePr>
        <p:xfrm>
          <a:off x="779570" y="1172368"/>
          <a:ext cx="7523643" cy="5557856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960358"/>
                <a:gridCol w="3358394"/>
                <a:gridCol w="3204891"/>
              </a:tblGrid>
              <a:tr h="3283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Week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dirty="0" smtClean="0"/>
                        <a:t>Jose’s Tasks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dirty="0" smtClean="0"/>
                        <a:t>Jenny’s Tasks</a:t>
                      </a:r>
                      <a:endParaRPr lang="en-US" sz="1600" b="1" dirty="0"/>
                    </a:p>
                  </a:txBody>
                  <a:tcPr/>
                </a:tc>
              </a:tr>
              <a:tr h="1044783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/>
                        <a:t>Learn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err="1" smtClean="0"/>
                        <a:t>tkinter</a:t>
                      </a:r>
                      <a:r>
                        <a:rPr lang="en-US" sz="1600" b="0" dirty="0" smtClean="0"/>
                        <a:t>/</a:t>
                      </a:r>
                      <a:r>
                        <a:rPr lang="en-US" sz="1600" b="0" dirty="0" err="1" smtClean="0"/>
                        <a:t>Pygame</a:t>
                      </a:r>
                      <a:r>
                        <a:rPr lang="en-US" sz="1600" b="0" dirty="0" smtClean="0"/>
                        <a:t> </a:t>
                      </a:r>
                      <a:r>
                        <a:rPr lang="en-US" sz="1600" b="0" dirty="0" smtClean="0"/>
                        <a:t>/</a:t>
                      </a:r>
                      <a:r>
                        <a:rPr lang="en-US" sz="1600" b="0" dirty="0" err="1" smtClean="0"/>
                        <a:t>Django</a:t>
                      </a:r>
                      <a:endParaRPr lang="en-US" sz="16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/>
                        <a:t>Build every aspect of</a:t>
                      </a:r>
                      <a:r>
                        <a:rPr lang="en-US" sz="1600" b="0" baseline="0" dirty="0" smtClean="0"/>
                        <a:t> the </a:t>
                      </a:r>
                      <a:r>
                        <a:rPr lang="en-US" sz="1600" b="0" baseline="0" dirty="0" smtClean="0"/>
                        <a:t>GUI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="0" dirty="0" smtClean="0"/>
                        <a:t>Learn </a:t>
                      </a:r>
                      <a:r>
                        <a:rPr lang="en-US" sz="1600" b="0" dirty="0" err="1" smtClean="0"/>
                        <a:t>Simpy</a:t>
                      </a:r>
                      <a:endParaRPr lang="en-US" sz="1600" b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600" b="0" baseline="0" dirty="0" smtClean="0"/>
                        <a:t>Modify datasets/extract information from datasets</a:t>
                      </a:r>
                      <a:endParaRPr lang="en-US" sz="16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b="0" dirty="0"/>
                    </a:p>
                  </a:txBody>
                  <a:tcPr/>
                </a:tc>
              </a:tr>
              <a:tr h="567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Plan </a:t>
                      </a:r>
                      <a:r>
                        <a:rPr lang="en-US" sz="1600" baseline="0" dirty="0" smtClean="0"/>
                        <a:t>game </a:t>
                      </a:r>
                      <a:r>
                        <a:rPr lang="en-US" sz="1600" baseline="0" dirty="0" smtClean="0"/>
                        <a:t>mechanics for Zombie </a:t>
                      </a:r>
                      <a:r>
                        <a:rPr lang="en-US" sz="1600" baseline="0" dirty="0" smtClean="0"/>
                        <a:t>scenario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Develop simulation component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8115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Build</a:t>
                      </a:r>
                      <a:r>
                        <a:rPr lang="en-US" sz="1600" baseline="0" dirty="0" smtClean="0"/>
                        <a:t> Zombie </a:t>
                      </a:r>
                      <a:r>
                        <a:rPr lang="en-US" sz="1600" baseline="0" dirty="0" smtClean="0"/>
                        <a:t>scenario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Plan game mechanics for War scenario</a:t>
                      </a:r>
                      <a:endParaRPr lang="en-US" sz="1600" dirty="0"/>
                    </a:p>
                  </a:txBody>
                  <a:tcPr/>
                </a:tc>
              </a:tr>
              <a:tr h="56716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finish </a:t>
                      </a:r>
                      <a:r>
                        <a:rPr lang="en-US" sz="1600" baseline="0" dirty="0" smtClean="0"/>
                        <a:t>GUI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Build War scenario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Plan</a:t>
                      </a:r>
                      <a:r>
                        <a:rPr lang="en-US" sz="1600" baseline="0" dirty="0" smtClean="0"/>
                        <a:t> last scenario</a:t>
                      </a:r>
                      <a:endParaRPr lang="en-US" sz="1600" dirty="0"/>
                    </a:p>
                  </a:txBody>
                  <a:tcPr/>
                </a:tc>
              </a:tr>
              <a:tr h="80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Finish constructing </a:t>
                      </a:r>
                      <a:r>
                        <a:rPr lang="en-US" sz="1600" dirty="0" smtClean="0"/>
                        <a:t>scenarios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Clean up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Finish constructing scenarios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Clean up code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80597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Prettify GUI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Tie up loose ends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Prettify GUI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Tie up loose ends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600" dirty="0"/>
                    </a:p>
                  </a:txBody>
                  <a:tcPr/>
                </a:tc>
              </a:tr>
              <a:tr h="5400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FINISH!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smtClean="0"/>
                        <a:t>FINISH!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94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208</TotalTime>
  <Words>242</Words>
  <Application>Microsoft Macintosh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What If? A SimGenerator</vt:lpstr>
      <vt:lpstr>What would you do in…</vt:lpstr>
      <vt:lpstr>Goal</vt:lpstr>
      <vt:lpstr>How it works</vt:lpstr>
      <vt:lpstr>Datasets</vt:lpstr>
      <vt:lpstr>Technologies</vt:lpstr>
      <vt:lpstr>Timeline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If? A SimGenerator</dc:title>
  <dc:creator>Jenny Xu</dc:creator>
  <cp:lastModifiedBy>Jenny Xu</cp:lastModifiedBy>
  <cp:revision>9</cp:revision>
  <dcterms:created xsi:type="dcterms:W3CDTF">2016-01-26T22:09:20Z</dcterms:created>
  <dcterms:modified xsi:type="dcterms:W3CDTF">2016-01-27T23:13:28Z</dcterms:modified>
</cp:coreProperties>
</file>