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301" r:id="rId5"/>
    <p:sldId id="305" r:id="rId6"/>
    <p:sldId id="318" r:id="rId7"/>
    <p:sldId id="319" r:id="rId8"/>
    <p:sldId id="320" r:id="rId9"/>
    <p:sldId id="307" r:id="rId10"/>
    <p:sldId id="322" r:id="rId11"/>
    <p:sldId id="317" r:id="rId12"/>
    <p:sldId id="321" r:id="rId13"/>
    <p:sldId id="277" r:id="rId14"/>
    <p:sldId id="303" r:id="rId15"/>
    <p:sldId id="315" r:id="rId16"/>
    <p:sldId id="304" r:id="rId17"/>
    <p:sldId id="314" r:id="rId18"/>
    <p:sldId id="313" r:id="rId19"/>
    <p:sldId id="279" r:id="rId20"/>
    <p:sldId id="324" r:id="rId21"/>
    <p:sldId id="323" r:id="rId22"/>
    <p:sldId id="325" r:id="rId23"/>
    <p:sldId id="327" r:id="rId24"/>
    <p:sldId id="281" r:id="rId25"/>
    <p:sldId id="280" r:id="rId2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1F2"/>
    <a:srgbClr val="23273B"/>
    <a:srgbClr val="23A471"/>
    <a:srgbClr val="70AD47"/>
    <a:srgbClr val="A9D6FF"/>
    <a:srgbClr val="3F8DF6"/>
    <a:srgbClr val="0DFF52"/>
    <a:srgbClr val="63EBA0"/>
    <a:srgbClr val="2FDB97"/>
    <a:srgbClr val="A7D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9" tIns="47780" rIns="95559" bIns="47780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59" tIns="47780" rIns="95559" bIns="47780" rtlCol="0"/>
          <a:lstStyle>
            <a:lvl1pPr algn="r">
              <a:defRPr sz="1300"/>
            </a:lvl1pPr>
          </a:lstStyle>
          <a:p>
            <a:fld id="{DA92017C-DBB4-47F9-8154-9A2BF61697A9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9" tIns="47780" rIns="95559" bIns="4778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9" tIns="47780" rIns="95559" bIns="4778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59" tIns="47780" rIns="95559" bIns="47780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59" tIns="47780" rIns="95559" bIns="47780" rtlCol="0" anchor="b"/>
          <a:lstStyle>
            <a:lvl1pPr algn="r">
              <a:defRPr sz="1300"/>
            </a:lvl1pPr>
          </a:lstStyle>
          <a:p>
            <a:fld id="{507D51BC-6D9A-41B6-A628-011D3179C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3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8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30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22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00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38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21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132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04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16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19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57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0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5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40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2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0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31/07/2022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B21D01A0-E557-F4B6-712B-5740A2E49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8BEC106-6027-49B2-92A4-2DD5EAE15165}"/>
              </a:ext>
            </a:extLst>
          </p:cNvPr>
          <p:cNvSpPr/>
          <p:nvPr/>
        </p:nvSpPr>
        <p:spPr>
          <a:xfrm>
            <a:off x="94268" y="716437"/>
            <a:ext cx="11990895" cy="6023728"/>
          </a:xfrm>
          <a:prstGeom prst="rect">
            <a:avLst/>
          </a:prstGeom>
          <a:solidFill>
            <a:srgbClr val="F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51E290-EAF5-4344-BC86-2D7708472E3B}"/>
              </a:ext>
            </a:extLst>
          </p:cNvPr>
          <p:cNvGrpSpPr/>
          <p:nvPr/>
        </p:nvGrpSpPr>
        <p:grpSpPr>
          <a:xfrm>
            <a:off x="2342740" y="805020"/>
            <a:ext cx="9685404" cy="5846561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B6F6C7C2-FCA2-43D9-8731-0568CB68DB13}"/>
                </a:ext>
              </a:extLst>
            </p:cNvPr>
            <p:cNvSpPr/>
            <p:nvPr/>
          </p:nvSpPr>
          <p:spPr>
            <a:xfrm>
              <a:off x="256032" y="1827265"/>
              <a:ext cx="3962400" cy="3205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>
                <a:alpha val="85000"/>
              </a:srgb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Superiores Arredondados 15">
              <a:extLst>
                <a:ext uri="{FF2B5EF4-FFF2-40B4-BE49-F238E27FC236}">
                  <a16:creationId xmlns:a16="http://schemas.microsoft.com/office/drawing/2014/main" id="{CE3F1CED-B609-45A0-82E3-47C30EB392B1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FFFFFF">
                <a:alpha val="7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175F71C-0283-4AE7-9B7B-A7E6169602FB}"/>
                </a:ext>
              </a:extLst>
            </p:cNvPr>
            <p:cNvSpPr/>
            <p:nvPr/>
          </p:nvSpPr>
          <p:spPr>
            <a:xfrm>
              <a:off x="256031" y="2147804"/>
              <a:ext cx="3962400" cy="3704355"/>
            </a:xfrm>
            <a:prstGeom prst="rect">
              <a:avLst/>
            </a:prstGeom>
            <a:solidFill>
              <a:srgbClr val="FFFFFF">
                <a:alpha val="7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393F9E88-E2A5-46D4-8075-28DA8C7F4BB6}"/>
              </a:ext>
            </a:extLst>
          </p:cNvPr>
          <p:cNvSpPr/>
          <p:nvPr/>
        </p:nvSpPr>
        <p:spPr>
          <a:xfrm>
            <a:off x="200442" y="823309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A1D1895-B0DA-41E3-9CED-6D4D97F2DA77}"/>
              </a:ext>
            </a:extLst>
          </p:cNvPr>
          <p:cNvSpPr/>
          <p:nvPr/>
        </p:nvSpPr>
        <p:spPr>
          <a:xfrm>
            <a:off x="200442" y="2017756"/>
            <a:ext cx="205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2BE9890-8CD7-4D36-97F9-DE45FC4708D9}"/>
              </a:ext>
            </a:extLst>
          </p:cNvPr>
          <p:cNvSpPr/>
          <p:nvPr/>
        </p:nvSpPr>
        <p:spPr>
          <a:xfrm>
            <a:off x="200442" y="3223780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91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A2B99787-75D3-4C98-BCB0-4D43B7A1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DDB57CA7-413E-414D-A38D-D4568A6088AE}"/>
              </a:ext>
            </a:extLst>
          </p:cNvPr>
          <p:cNvGrpSpPr/>
          <p:nvPr/>
        </p:nvGrpSpPr>
        <p:grpSpPr>
          <a:xfrm>
            <a:off x="151527" y="2098766"/>
            <a:ext cx="7804625" cy="4615543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FF135C54-8C6B-4742-BC88-FC486CE8A279}"/>
                </a:ext>
              </a:extLst>
            </p:cNvPr>
            <p:cNvSpPr/>
            <p:nvPr/>
          </p:nvSpPr>
          <p:spPr>
            <a:xfrm>
              <a:off x="256032" y="1827265"/>
              <a:ext cx="3962400" cy="3205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55D71114-0F2C-4273-B24F-F85EACB186D5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761944-306C-4F5A-800D-10A562CE9458}"/>
                </a:ext>
              </a:extLst>
            </p:cNvPr>
            <p:cNvSpPr/>
            <p:nvPr/>
          </p:nvSpPr>
          <p:spPr>
            <a:xfrm>
              <a:off x="256032" y="2147805"/>
              <a:ext cx="3962400" cy="370435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BF6E9B8-5358-4F63-A88E-4ED66BF089F3}"/>
              </a:ext>
            </a:extLst>
          </p:cNvPr>
          <p:cNvGrpSpPr/>
          <p:nvPr/>
        </p:nvGrpSpPr>
        <p:grpSpPr>
          <a:xfrm>
            <a:off x="8107680" y="2098764"/>
            <a:ext cx="3932793" cy="2246813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2CA72F03-CE49-4F28-9AE2-0A257C72C51B}"/>
                </a:ext>
              </a:extLst>
            </p:cNvPr>
            <p:cNvSpPr/>
            <p:nvPr/>
          </p:nvSpPr>
          <p:spPr>
            <a:xfrm>
              <a:off x="256032" y="1827265"/>
              <a:ext cx="3962400" cy="6584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Superiores Arredondados 11">
              <a:extLst>
                <a:ext uri="{FF2B5EF4-FFF2-40B4-BE49-F238E27FC236}">
                  <a16:creationId xmlns:a16="http://schemas.microsoft.com/office/drawing/2014/main" id="{56C66913-EE86-4CBF-A815-9872EE0CF642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C1F8634-3AE8-4605-9C23-0D2EC1A3F50C}"/>
                </a:ext>
              </a:extLst>
            </p:cNvPr>
            <p:cNvSpPr/>
            <p:nvPr/>
          </p:nvSpPr>
          <p:spPr>
            <a:xfrm>
              <a:off x="256032" y="2485738"/>
              <a:ext cx="3962400" cy="336642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66F8A91-F85A-4028-99FC-5AA39082CB6E}"/>
              </a:ext>
            </a:extLst>
          </p:cNvPr>
          <p:cNvGrpSpPr/>
          <p:nvPr/>
        </p:nvGrpSpPr>
        <p:grpSpPr>
          <a:xfrm>
            <a:off x="8107680" y="4467497"/>
            <a:ext cx="3932793" cy="2246813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51" name="Retângulo: Cantos Superiores Arredondados 50">
              <a:extLst>
                <a:ext uri="{FF2B5EF4-FFF2-40B4-BE49-F238E27FC236}">
                  <a16:creationId xmlns:a16="http://schemas.microsoft.com/office/drawing/2014/main" id="{DB35DBE0-FDEA-4738-8726-98543B23A74F}"/>
                </a:ext>
              </a:extLst>
            </p:cNvPr>
            <p:cNvSpPr/>
            <p:nvPr/>
          </p:nvSpPr>
          <p:spPr>
            <a:xfrm>
              <a:off x="256032" y="1827265"/>
              <a:ext cx="3962400" cy="6584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: Cantos Superiores Arredondados 51">
              <a:extLst>
                <a:ext uri="{FF2B5EF4-FFF2-40B4-BE49-F238E27FC236}">
                  <a16:creationId xmlns:a16="http://schemas.microsoft.com/office/drawing/2014/main" id="{4D7591C3-F199-4660-8F08-71100E5DCBED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B3F6D760-35C2-49D3-BF46-5F3D1BDB3B0A}"/>
                </a:ext>
              </a:extLst>
            </p:cNvPr>
            <p:cNvSpPr/>
            <p:nvPr/>
          </p:nvSpPr>
          <p:spPr>
            <a:xfrm>
              <a:off x="256032" y="2485738"/>
              <a:ext cx="3962400" cy="336642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89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A2B99787-75D3-4C98-BCB0-4D43B7A1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DDB57CA7-413E-414D-A38D-D4568A6088AE}"/>
              </a:ext>
            </a:extLst>
          </p:cNvPr>
          <p:cNvGrpSpPr/>
          <p:nvPr/>
        </p:nvGrpSpPr>
        <p:grpSpPr>
          <a:xfrm>
            <a:off x="2355064" y="867747"/>
            <a:ext cx="9685404" cy="5846561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FF135C54-8C6B-4742-BC88-FC486CE8A279}"/>
                </a:ext>
              </a:extLst>
            </p:cNvPr>
            <p:cNvSpPr/>
            <p:nvPr/>
          </p:nvSpPr>
          <p:spPr>
            <a:xfrm>
              <a:off x="256032" y="1827265"/>
              <a:ext cx="3962400" cy="3205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55D71114-0F2C-4273-B24F-F85EACB186D5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761944-306C-4F5A-800D-10A562CE9458}"/>
                </a:ext>
              </a:extLst>
            </p:cNvPr>
            <p:cNvSpPr/>
            <p:nvPr/>
          </p:nvSpPr>
          <p:spPr>
            <a:xfrm>
              <a:off x="256031" y="2077515"/>
              <a:ext cx="3962400" cy="37746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7E2B8C7-DBED-4E2A-A600-4526DE366F6C}"/>
              </a:ext>
            </a:extLst>
          </p:cNvPr>
          <p:cNvSpPr/>
          <p:nvPr/>
        </p:nvSpPr>
        <p:spPr>
          <a:xfrm>
            <a:off x="163856" y="2078733"/>
            <a:ext cx="2052000" cy="1022400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100000">
                <a:srgbClr val="FFFFFF">
                  <a:alpha val="94000"/>
                </a:srgbClr>
              </a:gs>
              <a:gs pos="0">
                <a:srgbClr val="70AD47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F2BF375-465B-4EB1-9DAE-DBF7F4680DE5}"/>
              </a:ext>
            </a:extLst>
          </p:cNvPr>
          <p:cNvSpPr/>
          <p:nvPr/>
        </p:nvSpPr>
        <p:spPr>
          <a:xfrm>
            <a:off x="163856" y="3288878"/>
            <a:ext cx="2052000" cy="1022400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81000">
                <a:srgbClr val="FFFFFF">
                  <a:alpha val="94000"/>
                </a:srgbClr>
              </a:gs>
              <a:gs pos="6000">
                <a:srgbClr val="A9D6FF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31DC0EA-59BE-48F7-910C-C07F9C2FFDE4}"/>
              </a:ext>
            </a:extLst>
          </p:cNvPr>
          <p:cNvSpPr/>
          <p:nvPr/>
        </p:nvSpPr>
        <p:spPr>
          <a:xfrm>
            <a:off x="163856" y="867747"/>
            <a:ext cx="205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8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23A471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FB5EF27-FFF0-45DE-81D9-0CE356D54BC0}"/>
              </a:ext>
            </a:extLst>
          </p:cNvPr>
          <p:cNvSpPr/>
          <p:nvPr/>
        </p:nvSpPr>
        <p:spPr>
          <a:xfrm>
            <a:off x="163856" y="4499023"/>
            <a:ext cx="205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8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B3B3B3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556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A2B99787-75D3-4C98-BCB0-4D43B7A1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DDB57CA7-413E-414D-A38D-D4568A6088AE}"/>
              </a:ext>
            </a:extLst>
          </p:cNvPr>
          <p:cNvGrpSpPr/>
          <p:nvPr/>
        </p:nvGrpSpPr>
        <p:grpSpPr>
          <a:xfrm>
            <a:off x="2355064" y="867748"/>
            <a:ext cx="9685404" cy="2837477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FF135C54-8C6B-4742-BC88-FC486CE8A279}"/>
                </a:ext>
              </a:extLst>
            </p:cNvPr>
            <p:cNvSpPr/>
            <p:nvPr/>
          </p:nvSpPr>
          <p:spPr>
            <a:xfrm>
              <a:off x="256032" y="1827265"/>
              <a:ext cx="3962400" cy="5065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55D71114-0F2C-4273-B24F-F85EACB186D5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761944-306C-4F5A-800D-10A562CE9458}"/>
                </a:ext>
              </a:extLst>
            </p:cNvPr>
            <p:cNvSpPr/>
            <p:nvPr/>
          </p:nvSpPr>
          <p:spPr>
            <a:xfrm>
              <a:off x="256031" y="2333812"/>
              <a:ext cx="3962400" cy="351834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7E2B8C7-DBED-4E2A-A600-4526DE366F6C}"/>
              </a:ext>
            </a:extLst>
          </p:cNvPr>
          <p:cNvSpPr/>
          <p:nvPr/>
        </p:nvSpPr>
        <p:spPr>
          <a:xfrm>
            <a:off x="151530" y="2078733"/>
            <a:ext cx="2052000" cy="1022400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100000">
                <a:srgbClr val="FFFFFF">
                  <a:alpha val="94000"/>
                </a:srgbClr>
              </a:gs>
              <a:gs pos="0">
                <a:srgbClr val="70AD47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F2BF375-465B-4EB1-9DAE-DBF7F4680DE5}"/>
              </a:ext>
            </a:extLst>
          </p:cNvPr>
          <p:cNvSpPr/>
          <p:nvPr/>
        </p:nvSpPr>
        <p:spPr>
          <a:xfrm>
            <a:off x="163856" y="3288878"/>
            <a:ext cx="2052000" cy="1022400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81000">
                <a:srgbClr val="FFFFFF">
                  <a:alpha val="94000"/>
                </a:srgbClr>
              </a:gs>
              <a:gs pos="6000">
                <a:srgbClr val="A9D6FF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31DC0EA-59BE-48F7-910C-C07F9C2FFDE4}"/>
              </a:ext>
            </a:extLst>
          </p:cNvPr>
          <p:cNvSpPr/>
          <p:nvPr/>
        </p:nvSpPr>
        <p:spPr>
          <a:xfrm>
            <a:off x="151530" y="867747"/>
            <a:ext cx="205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8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23A471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CABDBA2-727D-45D6-A9A8-A446E0BACEE9}"/>
              </a:ext>
            </a:extLst>
          </p:cNvPr>
          <p:cNvGrpSpPr/>
          <p:nvPr/>
        </p:nvGrpSpPr>
        <p:grpSpPr>
          <a:xfrm>
            <a:off x="2355064" y="3862874"/>
            <a:ext cx="9685404" cy="2837477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19" name="Retângulo: Cantos Superiores Arredondados 18">
              <a:extLst>
                <a:ext uri="{FF2B5EF4-FFF2-40B4-BE49-F238E27FC236}">
                  <a16:creationId xmlns:a16="http://schemas.microsoft.com/office/drawing/2014/main" id="{58099E49-0278-4383-8F83-01AD1D7E64D5}"/>
                </a:ext>
              </a:extLst>
            </p:cNvPr>
            <p:cNvSpPr/>
            <p:nvPr/>
          </p:nvSpPr>
          <p:spPr>
            <a:xfrm>
              <a:off x="256032" y="1827265"/>
              <a:ext cx="3962400" cy="5065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: Cantos Superiores Arredondados 19">
              <a:extLst>
                <a:ext uri="{FF2B5EF4-FFF2-40B4-BE49-F238E27FC236}">
                  <a16:creationId xmlns:a16="http://schemas.microsoft.com/office/drawing/2014/main" id="{C60F7CFD-BDB0-4D32-B648-B36C533531AA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D82E437-A930-49AA-9215-97DEB61B9FED}"/>
                </a:ext>
              </a:extLst>
            </p:cNvPr>
            <p:cNvSpPr/>
            <p:nvPr/>
          </p:nvSpPr>
          <p:spPr>
            <a:xfrm>
              <a:off x="256031" y="2333812"/>
              <a:ext cx="3962400" cy="351834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41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A2B99787-75D3-4C98-BCB0-4D43B7A1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DDB57CA7-413E-414D-A38D-D4568A6088AE}"/>
              </a:ext>
            </a:extLst>
          </p:cNvPr>
          <p:cNvGrpSpPr/>
          <p:nvPr/>
        </p:nvGrpSpPr>
        <p:grpSpPr>
          <a:xfrm>
            <a:off x="2355066" y="851822"/>
            <a:ext cx="9685404" cy="5846561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FF135C54-8C6B-4742-BC88-FC486CE8A279}"/>
                </a:ext>
              </a:extLst>
            </p:cNvPr>
            <p:cNvSpPr/>
            <p:nvPr/>
          </p:nvSpPr>
          <p:spPr>
            <a:xfrm>
              <a:off x="256032" y="1827265"/>
              <a:ext cx="3962400" cy="3205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55D71114-0F2C-4273-B24F-F85EACB186D5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761944-306C-4F5A-800D-10A562CE9458}"/>
                </a:ext>
              </a:extLst>
            </p:cNvPr>
            <p:cNvSpPr/>
            <p:nvPr/>
          </p:nvSpPr>
          <p:spPr>
            <a:xfrm>
              <a:off x="256031" y="2147804"/>
              <a:ext cx="3962400" cy="370435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08065CA-8C55-4355-BDD3-552402E75332}"/>
              </a:ext>
            </a:extLst>
          </p:cNvPr>
          <p:cNvSpPr/>
          <p:nvPr/>
        </p:nvSpPr>
        <p:spPr>
          <a:xfrm>
            <a:off x="151530" y="2043483"/>
            <a:ext cx="2052000" cy="1022400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70000">
                <a:srgbClr val="FFFFFF"/>
              </a:gs>
              <a:gs pos="0">
                <a:srgbClr val="BD92DE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7E2B8C7-DBED-4E2A-A600-4526DE366F6C}"/>
              </a:ext>
            </a:extLst>
          </p:cNvPr>
          <p:cNvSpPr/>
          <p:nvPr/>
        </p:nvSpPr>
        <p:spPr>
          <a:xfrm>
            <a:off x="151530" y="886691"/>
            <a:ext cx="2052000" cy="1022400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100000">
                <a:srgbClr val="FFFFFF">
                  <a:alpha val="94000"/>
                </a:srgbClr>
              </a:gs>
              <a:gs pos="0">
                <a:srgbClr val="118DFF">
                  <a:lumMod val="36000"/>
                  <a:lumOff val="64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7591767-C11D-4B8B-A0E7-A5026F1284AA}"/>
              </a:ext>
            </a:extLst>
          </p:cNvPr>
          <p:cNvSpPr/>
          <p:nvPr/>
        </p:nvSpPr>
        <p:spPr>
          <a:xfrm>
            <a:off x="151530" y="3240596"/>
            <a:ext cx="2052000" cy="1022400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81000">
                <a:srgbClr val="FFFFFF">
                  <a:alpha val="94000"/>
                </a:srgbClr>
              </a:gs>
              <a:gs pos="6000">
                <a:srgbClr val="FFC100">
                  <a:lumMod val="36000"/>
                  <a:lumOff val="64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F2BF375-465B-4EB1-9DAE-DBF7F4680DE5}"/>
              </a:ext>
            </a:extLst>
          </p:cNvPr>
          <p:cNvSpPr/>
          <p:nvPr/>
        </p:nvSpPr>
        <p:spPr>
          <a:xfrm>
            <a:off x="151530" y="4437709"/>
            <a:ext cx="2052000" cy="1022400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81000">
                <a:srgbClr val="FFFFFF">
                  <a:alpha val="94000"/>
                </a:srgbClr>
              </a:gs>
              <a:gs pos="6000">
                <a:srgbClr val="00FF66">
                  <a:lumMod val="46000"/>
                  <a:lumOff val="54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31DC0EA-59BE-48F7-910C-C07F9C2FFDE4}"/>
              </a:ext>
            </a:extLst>
          </p:cNvPr>
          <p:cNvSpPr/>
          <p:nvPr/>
        </p:nvSpPr>
        <p:spPr>
          <a:xfrm>
            <a:off x="151530" y="5675142"/>
            <a:ext cx="205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8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B3B3B3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953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5B67529F-5188-45FE-90A1-E05DEF01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7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A2B99787-75D3-4C98-BCB0-4D43B7A1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3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A2B99787-75D3-4C98-BCB0-4D43B7A1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DDB57CA7-413E-414D-A38D-D4568A6088AE}"/>
              </a:ext>
            </a:extLst>
          </p:cNvPr>
          <p:cNvGrpSpPr/>
          <p:nvPr/>
        </p:nvGrpSpPr>
        <p:grpSpPr>
          <a:xfrm>
            <a:off x="151527" y="2098767"/>
            <a:ext cx="7804625" cy="2246812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FF135C54-8C6B-4742-BC88-FC486CE8A279}"/>
                </a:ext>
              </a:extLst>
            </p:cNvPr>
            <p:cNvSpPr/>
            <p:nvPr/>
          </p:nvSpPr>
          <p:spPr>
            <a:xfrm>
              <a:off x="256032" y="1827265"/>
              <a:ext cx="3962400" cy="6584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55D71114-0F2C-4273-B24F-F85EACB186D5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761944-306C-4F5A-800D-10A562CE9458}"/>
                </a:ext>
              </a:extLst>
            </p:cNvPr>
            <p:cNvSpPr/>
            <p:nvPr/>
          </p:nvSpPr>
          <p:spPr>
            <a:xfrm>
              <a:off x="256032" y="2485732"/>
              <a:ext cx="3962400" cy="33664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BF6E9B8-5358-4F63-A88E-4ED66BF089F3}"/>
              </a:ext>
            </a:extLst>
          </p:cNvPr>
          <p:cNvGrpSpPr/>
          <p:nvPr/>
        </p:nvGrpSpPr>
        <p:grpSpPr>
          <a:xfrm>
            <a:off x="8107680" y="2098764"/>
            <a:ext cx="3932793" cy="2246813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2CA72F03-CE49-4F28-9AE2-0A257C72C51B}"/>
                </a:ext>
              </a:extLst>
            </p:cNvPr>
            <p:cNvSpPr/>
            <p:nvPr/>
          </p:nvSpPr>
          <p:spPr>
            <a:xfrm>
              <a:off x="256032" y="1827265"/>
              <a:ext cx="3962400" cy="6584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Superiores Arredondados 11">
              <a:extLst>
                <a:ext uri="{FF2B5EF4-FFF2-40B4-BE49-F238E27FC236}">
                  <a16:creationId xmlns:a16="http://schemas.microsoft.com/office/drawing/2014/main" id="{56C66913-EE86-4CBF-A815-9872EE0CF642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C1F8634-3AE8-4605-9C23-0D2EC1A3F50C}"/>
                </a:ext>
              </a:extLst>
            </p:cNvPr>
            <p:cNvSpPr/>
            <p:nvPr/>
          </p:nvSpPr>
          <p:spPr>
            <a:xfrm>
              <a:off x="256032" y="2485738"/>
              <a:ext cx="3962400" cy="336642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66F8A91-F85A-4028-99FC-5AA39082CB6E}"/>
              </a:ext>
            </a:extLst>
          </p:cNvPr>
          <p:cNvGrpSpPr/>
          <p:nvPr/>
        </p:nvGrpSpPr>
        <p:grpSpPr>
          <a:xfrm>
            <a:off x="8107680" y="4467497"/>
            <a:ext cx="3932793" cy="2246813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51" name="Retângulo: Cantos Superiores Arredondados 50">
              <a:extLst>
                <a:ext uri="{FF2B5EF4-FFF2-40B4-BE49-F238E27FC236}">
                  <a16:creationId xmlns:a16="http://schemas.microsoft.com/office/drawing/2014/main" id="{DB35DBE0-FDEA-4738-8726-98543B23A74F}"/>
                </a:ext>
              </a:extLst>
            </p:cNvPr>
            <p:cNvSpPr/>
            <p:nvPr/>
          </p:nvSpPr>
          <p:spPr>
            <a:xfrm>
              <a:off x="256032" y="1827265"/>
              <a:ext cx="3962400" cy="6584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: Cantos Superiores Arredondados 51">
              <a:extLst>
                <a:ext uri="{FF2B5EF4-FFF2-40B4-BE49-F238E27FC236}">
                  <a16:creationId xmlns:a16="http://schemas.microsoft.com/office/drawing/2014/main" id="{4D7591C3-F199-4660-8F08-71100E5DCBED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B3F6D760-35C2-49D3-BF46-5F3D1BDB3B0A}"/>
                </a:ext>
              </a:extLst>
            </p:cNvPr>
            <p:cNvSpPr/>
            <p:nvPr/>
          </p:nvSpPr>
          <p:spPr>
            <a:xfrm>
              <a:off x="256032" y="2485738"/>
              <a:ext cx="3962400" cy="336642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E9A6CC1-6E1C-4863-8971-B01D133E4CBD}"/>
              </a:ext>
            </a:extLst>
          </p:cNvPr>
          <p:cNvGrpSpPr/>
          <p:nvPr/>
        </p:nvGrpSpPr>
        <p:grpSpPr>
          <a:xfrm>
            <a:off x="151526" y="4467497"/>
            <a:ext cx="7804625" cy="2246812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20" name="Retângulo: Cantos Superiores Arredondados 19">
              <a:extLst>
                <a:ext uri="{FF2B5EF4-FFF2-40B4-BE49-F238E27FC236}">
                  <a16:creationId xmlns:a16="http://schemas.microsoft.com/office/drawing/2014/main" id="{070C27B3-BEFC-4AB2-8B80-47425F3C0116}"/>
                </a:ext>
              </a:extLst>
            </p:cNvPr>
            <p:cNvSpPr/>
            <p:nvPr/>
          </p:nvSpPr>
          <p:spPr>
            <a:xfrm>
              <a:off x="256032" y="1827265"/>
              <a:ext cx="3962400" cy="6584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86AFE7CC-77AE-47BD-8E2C-AEC8DD277DCF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9EF30D4-D2D8-4080-A2A1-725123718025}"/>
                </a:ext>
              </a:extLst>
            </p:cNvPr>
            <p:cNvSpPr/>
            <p:nvPr/>
          </p:nvSpPr>
          <p:spPr>
            <a:xfrm>
              <a:off x="256032" y="2485732"/>
              <a:ext cx="3962400" cy="33664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75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2A653-9B7E-4300-931B-70C9A77035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47297D"/>
              </a:gs>
              <a:gs pos="100000">
                <a:srgbClr val="AA91C4"/>
              </a:gs>
              <a:gs pos="57000">
                <a:srgbClr val="382670"/>
              </a:gs>
              <a:gs pos="79000">
                <a:srgbClr val="7030A0"/>
              </a:gs>
              <a:gs pos="10000">
                <a:srgbClr val="011C4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2166710" y="824400"/>
            <a:ext cx="187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200442" y="823309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4132978" y="824400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6099246" y="824400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31DE764-AE5B-45C2-9D9B-0763DB0C16C7}"/>
              </a:ext>
            </a:extLst>
          </p:cNvPr>
          <p:cNvSpPr/>
          <p:nvPr/>
        </p:nvSpPr>
        <p:spPr>
          <a:xfrm>
            <a:off x="109056" y="2115720"/>
            <a:ext cx="7862189" cy="2069781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0FE159B3-517D-4751-B224-4C99C737930B}"/>
              </a:ext>
            </a:extLst>
          </p:cNvPr>
          <p:cNvSpPr/>
          <p:nvPr/>
        </p:nvSpPr>
        <p:spPr>
          <a:xfrm>
            <a:off x="109056" y="4321267"/>
            <a:ext cx="7862189" cy="2400967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10092F81-AF92-4AC3-8E67-3B6D82052458}"/>
              </a:ext>
            </a:extLst>
          </p:cNvPr>
          <p:cNvSpPr/>
          <p:nvPr/>
        </p:nvSpPr>
        <p:spPr>
          <a:xfrm>
            <a:off x="8107050" y="2115719"/>
            <a:ext cx="3884508" cy="4606515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55A43ECC-A186-4983-9EF6-C22564208C5F}"/>
              </a:ext>
            </a:extLst>
          </p:cNvPr>
          <p:cNvSpPr/>
          <p:nvPr/>
        </p:nvSpPr>
        <p:spPr>
          <a:xfrm>
            <a:off x="8107050" y="814566"/>
            <a:ext cx="1853602" cy="1031144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4D82B9A4-D8E5-4209-8FA9-8D2344182128}"/>
              </a:ext>
            </a:extLst>
          </p:cNvPr>
          <p:cNvSpPr/>
          <p:nvPr/>
        </p:nvSpPr>
        <p:spPr>
          <a:xfrm>
            <a:off x="10137955" y="806662"/>
            <a:ext cx="1853602" cy="1031144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8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2A653-9B7E-4300-931B-70C9A77035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47297D"/>
              </a:gs>
              <a:gs pos="100000">
                <a:srgbClr val="AA91C4"/>
              </a:gs>
              <a:gs pos="57000">
                <a:srgbClr val="382670"/>
              </a:gs>
              <a:gs pos="79000">
                <a:srgbClr val="7030A0"/>
              </a:gs>
              <a:gs pos="10000">
                <a:srgbClr val="011C4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2166710" y="824400"/>
            <a:ext cx="187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200442" y="823309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4132978" y="824400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6099246" y="824400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31DE764-AE5B-45C2-9D9B-0763DB0C16C7}"/>
              </a:ext>
            </a:extLst>
          </p:cNvPr>
          <p:cNvSpPr/>
          <p:nvPr/>
        </p:nvSpPr>
        <p:spPr>
          <a:xfrm>
            <a:off x="109056" y="2115720"/>
            <a:ext cx="7862189" cy="2069781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0FE159B3-517D-4751-B224-4C99C737930B}"/>
              </a:ext>
            </a:extLst>
          </p:cNvPr>
          <p:cNvSpPr/>
          <p:nvPr/>
        </p:nvSpPr>
        <p:spPr>
          <a:xfrm>
            <a:off x="109056" y="4321267"/>
            <a:ext cx="11882501" cy="2400967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10092F81-AF92-4AC3-8E67-3B6D82052458}"/>
              </a:ext>
            </a:extLst>
          </p:cNvPr>
          <p:cNvSpPr/>
          <p:nvPr/>
        </p:nvSpPr>
        <p:spPr>
          <a:xfrm>
            <a:off x="8107050" y="2115719"/>
            <a:ext cx="3884508" cy="2069781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55A43ECC-A186-4983-9EF6-C22564208C5F}"/>
              </a:ext>
            </a:extLst>
          </p:cNvPr>
          <p:cNvSpPr/>
          <p:nvPr/>
        </p:nvSpPr>
        <p:spPr>
          <a:xfrm>
            <a:off x="8107050" y="814566"/>
            <a:ext cx="1853602" cy="1031144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4D82B9A4-D8E5-4209-8FA9-8D2344182128}"/>
              </a:ext>
            </a:extLst>
          </p:cNvPr>
          <p:cNvSpPr/>
          <p:nvPr/>
        </p:nvSpPr>
        <p:spPr>
          <a:xfrm>
            <a:off x="10137955" y="806662"/>
            <a:ext cx="1853602" cy="1031144"/>
          </a:xfrm>
          <a:prstGeom prst="roundRect">
            <a:avLst>
              <a:gd name="adj" fmla="val 2971"/>
            </a:avLst>
          </a:prstGeom>
          <a:solidFill>
            <a:srgbClr val="262B30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31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2A653-9B7E-4300-931B-70C9A77035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47297D"/>
              </a:gs>
              <a:gs pos="100000">
                <a:srgbClr val="AA91C4"/>
              </a:gs>
              <a:gs pos="57000">
                <a:srgbClr val="382670"/>
              </a:gs>
              <a:gs pos="79000">
                <a:srgbClr val="7030A0"/>
              </a:gs>
              <a:gs pos="10000">
                <a:srgbClr val="011C4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5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ED76A0D4-7F01-ECB5-E1F1-4EC1FD0E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8BEC106-6027-49B2-92A4-2DD5EAE15165}"/>
              </a:ext>
            </a:extLst>
          </p:cNvPr>
          <p:cNvSpPr/>
          <p:nvPr/>
        </p:nvSpPr>
        <p:spPr>
          <a:xfrm>
            <a:off x="94268" y="716437"/>
            <a:ext cx="11990895" cy="6023728"/>
          </a:xfrm>
          <a:prstGeom prst="rect">
            <a:avLst/>
          </a:prstGeom>
          <a:solidFill>
            <a:srgbClr val="F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51E290-EAF5-4344-BC86-2D7708472E3B}"/>
              </a:ext>
            </a:extLst>
          </p:cNvPr>
          <p:cNvGrpSpPr/>
          <p:nvPr/>
        </p:nvGrpSpPr>
        <p:grpSpPr>
          <a:xfrm>
            <a:off x="2342740" y="805020"/>
            <a:ext cx="9685404" cy="5846561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B6F6C7C2-FCA2-43D9-8731-0568CB68DB13}"/>
                </a:ext>
              </a:extLst>
            </p:cNvPr>
            <p:cNvSpPr/>
            <p:nvPr/>
          </p:nvSpPr>
          <p:spPr>
            <a:xfrm>
              <a:off x="256032" y="1827265"/>
              <a:ext cx="3962400" cy="3205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>
                <a:alpha val="85000"/>
              </a:srgb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Superiores Arredondados 15">
              <a:extLst>
                <a:ext uri="{FF2B5EF4-FFF2-40B4-BE49-F238E27FC236}">
                  <a16:creationId xmlns:a16="http://schemas.microsoft.com/office/drawing/2014/main" id="{CE3F1CED-B609-45A0-82E3-47C30EB392B1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FFFFFF">
                <a:alpha val="7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175F71C-0283-4AE7-9B7B-A7E6169602FB}"/>
                </a:ext>
              </a:extLst>
            </p:cNvPr>
            <p:cNvSpPr/>
            <p:nvPr/>
          </p:nvSpPr>
          <p:spPr>
            <a:xfrm>
              <a:off x="256031" y="2147804"/>
              <a:ext cx="3962400" cy="3704355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200442" y="2017756"/>
            <a:ext cx="205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200442" y="823309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200442" y="3223780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200442" y="4414346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A108F6-D0DC-4D62-95AD-5EDE054C8679}"/>
              </a:ext>
            </a:extLst>
          </p:cNvPr>
          <p:cNvSpPr/>
          <p:nvPr/>
        </p:nvSpPr>
        <p:spPr>
          <a:xfrm>
            <a:off x="200442" y="5615992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BAC9FF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13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2A653-9B7E-4300-931B-70C9A77035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47297D"/>
              </a:gs>
              <a:gs pos="100000">
                <a:srgbClr val="AA91C4"/>
              </a:gs>
              <a:gs pos="57000">
                <a:srgbClr val="382670"/>
              </a:gs>
              <a:gs pos="79000">
                <a:srgbClr val="7030A0"/>
              </a:gs>
              <a:gs pos="10000">
                <a:srgbClr val="011C4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2166710" y="814565"/>
            <a:ext cx="187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200442" y="823309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4132978" y="815406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6099246" y="815406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31DE764-AE5B-45C2-9D9B-0763DB0C16C7}"/>
              </a:ext>
            </a:extLst>
          </p:cNvPr>
          <p:cNvSpPr/>
          <p:nvPr/>
        </p:nvSpPr>
        <p:spPr>
          <a:xfrm>
            <a:off x="109056" y="2115720"/>
            <a:ext cx="7862189" cy="2069781"/>
          </a:xfrm>
          <a:prstGeom prst="roundRect">
            <a:avLst>
              <a:gd name="adj" fmla="val 2971"/>
            </a:avLst>
          </a:prstGeom>
          <a:solidFill>
            <a:srgbClr val="B8C0C8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pt-BR" kern="0" dirty="0">
              <a:solidFill>
                <a:srgbClr val="D8E8F7"/>
              </a:solidFill>
              <a:latin typeface="Calibri" panose="020F0502020204030204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0FE159B3-517D-4751-B224-4C99C737930B}"/>
              </a:ext>
            </a:extLst>
          </p:cNvPr>
          <p:cNvSpPr/>
          <p:nvPr/>
        </p:nvSpPr>
        <p:spPr>
          <a:xfrm>
            <a:off x="109056" y="4321267"/>
            <a:ext cx="11882501" cy="2400967"/>
          </a:xfrm>
          <a:prstGeom prst="roundRect">
            <a:avLst>
              <a:gd name="adj" fmla="val 2971"/>
            </a:avLst>
          </a:prstGeom>
          <a:solidFill>
            <a:srgbClr val="B8C0C8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10092F81-AF92-4AC3-8E67-3B6D82052458}"/>
              </a:ext>
            </a:extLst>
          </p:cNvPr>
          <p:cNvSpPr/>
          <p:nvPr/>
        </p:nvSpPr>
        <p:spPr>
          <a:xfrm>
            <a:off x="8107050" y="2115719"/>
            <a:ext cx="3884508" cy="2069781"/>
          </a:xfrm>
          <a:prstGeom prst="roundRect">
            <a:avLst>
              <a:gd name="adj" fmla="val 2971"/>
            </a:avLst>
          </a:prstGeom>
          <a:solidFill>
            <a:srgbClr val="B8C0C8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55A43ECC-A186-4983-9EF6-C22564208C5F}"/>
              </a:ext>
            </a:extLst>
          </p:cNvPr>
          <p:cNvSpPr/>
          <p:nvPr/>
        </p:nvSpPr>
        <p:spPr>
          <a:xfrm>
            <a:off x="8107050" y="814566"/>
            <a:ext cx="1853602" cy="1031144"/>
          </a:xfrm>
          <a:prstGeom prst="roundRect">
            <a:avLst>
              <a:gd name="adj" fmla="val 2971"/>
            </a:avLst>
          </a:prstGeom>
          <a:solidFill>
            <a:srgbClr val="B8C0C8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4D82B9A4-D8E5-4209-8FA9-8D2344182128}"/>
              </a:ext>
            </a:extLst>
          </p:cNvPr>
          <p:cNvSpPr/>
          <p:nvPr/>
        </p:nvSpPr>
        <p:spPr>
          <a:xfrm>
            <a:off x="10137955" y="806662"/>
            <a:ext cx="1853602" cy="1031144"/>
          </a:xfrm>
          <a:prstGeom prst="roundRect">
            <a:avLst>
              <a:gd name="adj" fmla="val 2971"/>
            </a:avLst>
          </a:prstGeom>
          <a:solidFill>
            <a:srgbClr val="B8C0C8"/>
          </a:solidFill>
          <a:ln w="12700" cap="flat" cmpd="sng" algn="ctr">
            <a:noFill/>
            <a:prstDash val="solid"/>
            <a:miter lim="800000"/>
          </a:ln>
          <a:effectLst>
            <a:outerShdw blurRad="38100" dist="12700" dir="5400000" algn="ctr" rotWithShape="0">
              <a:srgbClr val="1A1F24">
                <a:lumMod val="1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D8E8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37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A2B99787-75D3-4C98-BCB0-4D43B7A1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DDB57CA7-413E-414D-A38D-D4568A6088AE}"/>
              </a:ext>
            </a:extLst>
          </p:cNvPr>
          <p:cNvGrpSpPr/>
          <p:nvPr/>
        </p:nvGrpSpPr>
        <p:grpSpPr>
          <a:xfrm>
            <a:off x="151527" y="2098767"/>
            <a:ext cx="7804625" cy="2246812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FF135C54-8C6B-4742-BC88-FC486CE8A279}"/>
                </a:ext>
              </a:extLst>
            </p:cNvPr>
            <p:cNvSpPr/>
            <p:nvPr/>
          </p:nvSpPr>
          <p:spPr>
            <a:xfrm>
              <a:off x="256032" y="1827265"/>
              <a:ext cx="3962400" cy="6584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55D71114-0F2C-4273-B24F-F85EACB186D5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761944-306C-4F5A-800D-10A562CE9458}"/>
                </a:ext>
              </a:extLst>
            </p:cNvPr>
            <p:cNvSpPr/>
            <p:nvPr/>
          </p:nvSpPr>
          <p:spPr>
            <a:xfrm>
              <a:off x="256032" y="2485732"/>
              <a:ext cx="3962400" cy="33664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BF6E9B8-5358-4F63-A88E-4ED66BF089F3}"/>
              </a:ext>
            </a:extLst>
          </p:cNvPr>
          <p:cNvGrpSpPr/>
          <p:nvPr/>
        </p:nvGrpSpPr>
        <p:grpSpPr>
          <a:xfrm>
            <a:off x="8107680" y="2098764"/>
            <a:ext cx="3932793" cy="2246813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2CA72F03-CE49-4F28-9AE2-0A257C72C51B}"/>
                </a:ext>
              </a:extLst>
            </p:cNvPr>
            <p:cNvSpPr/>
            <p:nvPr/>
          </p:nvSpPr>
          <p:spPr>
            <a:xfrm>
              <a:off x="256032" y="1827265"/>
              <a:ext cx="3962400" cy="6584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Superiores Arredondados 11">
              <a:extLst>
                <a:ext uri="{FF2B5EF4-FFF2-40B4-BE49-F238E27FC236}">
                  <a16:creationId xmlns:a16="http://schemas.microsoft.com/office/drawing/2014/main" id="{56C66913-EE86-4CBF-A815-9872EE0CF642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C1F8634-3AE8-4605-9C23-0D2EC1A3F50C}"/>
                </a:ext>
              </a:extLst>
            </p:cNvPr>
            <p:cNvSpPr/>
            <p:nvPr/>
          </p:nvSpPr>
          <p:spPr>
            <a:xfrm>
              <a:off x="256032" y="2485738"/>
              <a:ext cx="3962400" cy="336642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66F8A91-F85A-4028-99FC-5AA39082CB6E}"/>
              </a:ext>
            </a:extLst>
          </p:cNvPr>
          <p:cNvGrpSpPr/>
          <p:nvPr/>
        </p:nvGrpSpPr>
        <p:grpSpPr>
          <a:xfrm>
            <a:off x="8107680" y="4467497"/>
            <a:ext cx="3932793" cy="2246813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51" name="Retângulo: Cantos Superiores Arredondados 50">
              <a:extLst>
                <a:ext uri="{FF2B5EF4-FFF2-40B4-BE49-F238E27FC236}">
                  <a16:creationId xmlns:a16="http://schemas.microsoft.com/office/drawing/2014/main" id="{DB35DBE0-FDEA-4738-8726-98543B23A74F}"/>
                </a:ext>
              </a:extLst>
            </p:cNvPr>
            <p:cNvSpPr/>
            <p:nvPr/>
          </p:nvSpPr>
          <p:spPr>
            <a:xfrm>
              <a:off x="256032" y="1827265"/>
              <a:ext cx="3962400" cy="6584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: Cantos Superiores Arredondados 51">
              <a:extLst>
                <a:ext uri="{FF2B5EF4-FFF2-40B4-BE49-F238E27FC236}">
                  <a16:creationId xmlns:a16="http://schemas.microsoft.com/office/drawing/2014/main" id="{4D7591C3-F199-4660-8F08-71100E5DCBED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B3F6D760-35C2-49D3-BF46-5F3D1BDB3B0A}"/>
                </a:ext>
              </a:extLst>
            </p:cNvPr>
            <p:cNvSpPr/>
            <p:nvPr/>
          </p:nvSpPr>
          <p:spPr>
            <a:xfrm>
              <a:off x="256032" y="2485738"/>
              <a:ext cx="3962400" cy="336642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E9A6CC1-6E1C-4863-8971-B01D133E4CBD}"/>
              </a:ext>
            </a:extLst>
          </p:cNvPr>
          <p:cNvGrpSpPr/>
          <p:nvPr/>
        </p:nvGrpSpPr>
        <p:grpSpPr>
          <a:xfrm>
            <a:off x="151526" y="4467497"/>
            <a:ext cx="3816000" cy="2246812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20" name="Retângulo: Cantos Superiores Arredondados 19">
              <a:extLst>
                <a:ext uri="{FF2B5EF4-FFF2-40B4-BE49-F238E27FC236}">
                  <a16:creationId xmlns:a16="http://schemas.microsoft.com/office/drawing/2014/main" id="{070C27B3-BEFC-4AB2-8B80-47425F3C0116}"/>
                </a:ext>
              </a:extLst>
            </p:cNvPr>
            <p:cNvSpPr/>
            <p:nvPr/>
          </p:nvSpPr>
          <p:spPr>
            <a:xfrm>
              <a:off x="256032" y="1827265"/>
              <a:ext cx="3962400" cy="6584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86AFE7CC-77AE-47BD-8E2C-AEC8DD277DCF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9EF30D4-D2D8-4080-A2A1-725123718025}"/>
                </a:ext>
              </a:extLst>
            </p:cNvPr>
            <p:cNvSpPr/>
            <p:nvPr/>
          </p:nvSpPr>
          <p:spPr>
            <a:xfrm>
              <a:off x="256032" y="2485732"/>
              <a:ext cx="3962400" cy="33664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1C8E047-569C-436F-970B-308367BFCD85}"/>
              </a:ext>
            </a:extLst>
          </p:cNvPr>
          <p:cNvGrpSpPr/>
          <p:nvPr/>
        </p:nvGrpSpPr>
        <p:grpSpPr>
          <a:xfrm>
            <a:off x="4129603" y="4467497"/>
            <a:ext cx="3816000" cy="2246812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24" name="Retângulo: Cantos Superiores Arredondados 23">
              <a:extLst>
                <a:ext uri="{FF2B5EF4-FFF2-40B4-BE49-F238E27FC236}">
                  <a16:creationId xmlns:a16="http://schemas.microsoft.com/office/drawing/2014/main" id="{7C727C37-7EEE-4A1A-9F7D-51C43F099294}"/>
                </a:ext>
              </a:extLst>
            </p:cNvPr>
            <p:cNvSpPr/>
            <p:nvPr/>
          </p:nvSpPr>
          <p:spPr>
            <a:xfrm>
              <a:off x="256032" y="1827265"/>
              <a:ext cx="3962400" cy="6584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: Cantos Superiores Arredondados 24">
              <a:extLst>
                <a:ext uri="{FF2B5EF4-FFF2-40B4-BE49-F238E27FC236}">
                  <a16:creationId xmlns:a16="http://schemas.microsoft.com/office/drawing/2014/main" id="{B4D081C3-D8A8-40BB-BD5F-76848F8C4262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273C05F-72A6-4CB3-BF27-0697331034AA}"/>
                </a:ext>
              </a:extLst>
            </p:cNvPr>
            <p:cNvSpPr/>
            <p:nvPr/>
          </p:nvSpPr>
          <p:spPr>
            <a:xfrm>
              <a:off x="256032" y="2485732"/>
              <a:ext cx="3962400" cy="33664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171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A2B99787-75D3-4C98-BCB0-4D43B7A1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68580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8BF6E9B8-5358-4F63-A88E-4ED66BF089F3}"/>
              </a:ext>
            </a:extLst>
          </p:cNvPr>
          <p:cNvGrpSpPr/>
          <p:nvPr/>
        </p:nvGrpSpPr>
        <p:grpSpPr>
          <a:xfrm>
            <a:off x="8107679" y="2098764"/>
            <a:ext cx="3932794" cy="4615546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2CA72F03-CE49-4F28-9AE2-0A257C72C51B}"/>
                </a:ext>
              </a:extLst>
            </p:cNvPr>
            <p:cNvSpPr/>
            <p:nvPr/>
          </p:nvSpPr>
          <p:spPr>
            <a:xfrm>
              <a:off x="256032" y="1827265"/>
              <a:ext cx="3962400" cy="32053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BA827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Superiores Arredondados 11">
              <a:extLst>
                <a:ext uri="{FF2B5EF4-FFF2-40B4-BE49-F238E27FC236}">
                  <a16:creationId xmlns:a16="http://schemas.microsoft.com/office/drawing/2014/main" id="{56C66913-EE86-4CBF-A815-9872EE0CF642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C1F8634-3AE8-4605-9C23-0D2EC1A3F50C}"/>
                </a:ext>
              </a:extLst>
            </p:cNvPr>
            <p:cNvSpPr/>
            <p:nvPr/>
          </p:nvSpPr>
          <p:spPr>
            <a:xfrm>
              <a:off x="256031" y="2147804"/>
              <a:ext cx="3962400" cy="371304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03CB153-2CC9-4529-866F-AB93C83E6BE3}"/>
              </a:ext>
            </a:extLst>
          </p:cNvPr>
          <p:cNvGrpSpPr/>
          <p:nvPr/>
        </p:nvGrpSpPr>
        <p:grpSpPr>
          <a:xfrm>
            <a:off x="151527" y="2098767"/>
            <a:ext cx="7804625" cy="2246812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9EDF60CA-E87C-412A-A4E6-8CB4816C3E95}"/>
                </a:ext>
              </a:extLst>
            </p:cNvPr>
            <p:cNvSpPr/>
            <p:nvPr/>
          </p:nvSpPr>
          <p:spPr>
            <a:xfrm>
              <a:off x="256032" y="1827265"/>
              <a:ext cx="3962400" cy="6584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BA827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Superiores Arredondados 15">
              <a:extLst>
                <a:ext uri="{FF2B5EF4-FFF2-40B4-BE49-F238E27FC236}">
                  <a16:creationId xmlns:a16="http://schemas.microsoft.com/office/drawing/2014/main" id="{F774F715-1D6B-49D1-BC6B-8CA4EC8BCF64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CF3172D-DBE3-4AD5-97CD-7801AA85339C}"/>
                </a:ext>
              </a:extLst>
            </p:cNvPr>
            <p:cNvSpPr/>
            <p:nvPr/>
          </p:nvSpPr>
          <p:spPr>
            <a:xfrm>
              <a:off x="256032" y="2485732"/>
              <a:ext cx="3962400" cy="33664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41E418B-5D81-4361-B656-250628907460}"/>
              </a:ext>
            </a:extLst>
          </p:cNvPr>
          <p:cNvGrpSpPr/>
          <p:nvPr/>
        </p:nvGrpSpPr>
        <p:grpSpPr>
          <a:xfrm>
            <a:off x="151526" y="4467497"/>
            <a:ext cx="7804625" cy="2246812"/>
            <a:chOff x="256032" y="1827265"/>
            <a:chExt cx="3962400" cy="4531438"/>
          </a:xfrm>
          <a:solidFill>
            <a:schemeClr val="bg1"/>
          </a:solidFill>
          <a:effectLst/>
        </p:grpSpPr>
        <p:sp>
          <p:nvSpPr>
            <p:cNvPr id="19" name="Retângulo: Cantos Superiores Arredondados 18">
              <a:extLst>
                <a:ext uri="{FF2B5EF4-FFF2-40B4-BE49-F238E27FC236}">
                  <a16:creationId xmlns:a16="http://schemas.microsoft.com/office/drawing/2014/main" id="{27B00F4E-4EAC-457A-977A-A7D2CA9E24A7}"/>
                </a:ext>
              </a:extLst>
            </p:cNvPr>
            <p:cNvSpPr/>
            <p:nvPr/>
          </p:nvSpPr>
          <p:spPr>
            <a:xfrm>
              <a:off x="256032" y="1827265"/>
              <a:ext cx="3962400" cy="6584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: Cantos Superiores Arredondados 19">
              <a:extLst>
                <a:ext uri="{FF2B5EF4-FFF2-40B4-BE49-F238E27FC236}">
                  <a16:creationId xmlns:a16="http://schemas.microsoft.com/office/drawing/2014/main" id="{C76E11EF-9E45-4AB1-8027-D95AAD493E42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DE04F24-190E-488A-924C-4D271A34DDF9}"/>
                </a:ext>
              </a:extLst>
            </p:cNvPr>
            <p:cNvSpPr/>
            <p:nvPr/>
          </p:nvSpPr>
          <p:spPr>
            <a:xfrm>
              <a:off x="256032" y="2485732"/>
              <a:ext cx="3962400" cy="33664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642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BAE3760E-272E-E006-8ACA-50B5FC933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8BEC106-6027-49B2-92A4-2DD5EAE15165}"/>
              </a:ext>
            </a:extLst>
          </p:cNvPr>
          <p:cNvSpPr/>
          <p:nvPr/>
        </p:nvSpPr>
        <p:spPr>
          <a:xfrm>
            <a:off x="1593129" y="725293"/>
            <a:ext cx="10492033" cy="6023728"/>
          </a:xfrm>
          <a:prstGeom prst="rect">
            <a:avLst/>
          </a:prstGeom>
          <a:solidFill>
            <a:srgbClr val="F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51E290-EAF5-4344-BC86-2D7708472E3B}"/>
              </a:ext>
            </a:extLst>
          </p:cNvPr>
          <p:cNvGrpSpPr/>
          <p:nvPr/>
        </p:nvGrpSpPr>
        <p:grpSpPr>
          <a:xfrm>
            <a:off x="4038156" y="805021"/>
            <a:ext cx="7977996" cy="2879739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175F71C-0283-4AE7-9B7B-A7E6169602FB}"/>
                </a:ext>
              </a:extLst>
            </p:cNvPr>
            <p:cNvSpPr/>
            <p:nvPr/>
          </p:nvSpPr>
          <p:spPr>
            <a:xfrm>
              <a:off x="256031" y="2147804"/>
              <a:ext cx="3962400" cy="3704355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B6F6C7C2-FCA2-43D9-8731-0568CB68DB13}"/>
                </a:ext>
              </a:extLst>
            </p:cNvPr>
            <p:cNvSpPr/>
            <p:nvPr/>
          </p:nvSpPr>
          <p:spPr>
            <a:xfrm>
              <a:off x="256032" y="1827265"/>
              <a:ext cx="3962400" cy="506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>
                <a:alpha val="85000"/>
              </a:srgb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Superiores Arredondados 15">
              <a:extLst>
                <a:ext uri="{FF2B5EF4-FFF2-40B4-BE49-F238E27FC236}">
                  <a16:creationId xmlns:a16="http://schemas.microsoft.com/office/drawing/2014/main" id="{CE3F1CED-B609-45A0-82E3-47C30EB392B1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FFFFFF">
                <a:alpha val="7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1793053" y="2018702"/>
            <a:ext cx="205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1793053" y="805021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1793053" y="3233225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1793053" y="4427366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A108F6-D0DC-4D62-95AD-5EDE054C8679}"/>
              </a:ext>
            </a:extLst>
          </p:cNvPr>
          <p:cNvSpPr/>
          <p:nvPr/>
        </p:nvSpPr>
        <p:spPr>
          <a:xfrm>
            <a:off x="1793053" y="5621507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BAC9FF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625F45-7C07-D809-4991-BA7CA6B1C1B2}"/>
              </a:ext>
            </a:extLst>
          </p:cNvPr>
          <p:cNvSpPr/>
          <p:nvPr/>
        </p:nvSpPr>
        <p:spPr>
          <a:xfrm>
            <a:off x="175848" y="952107"/>
            <a:ext cx="1496527" cy="518474"/>
          </a:xfrm>
          <a:prstGeom prst="roundRect">
            <a:avLst/>
          </a:prstGeom>
          <a:solidFill>
            <a:srgbClr val="F0F1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37B08B8-7E06-8A62-4C9A-FC0DE1D47624}"/>
              </a:ext>
            </a:extLst>
          </p:cNvPr>
          <p:cNvGrpSpPr/>
          <p:nvPr/>
        </p:nvGrpSpPr>
        <p:grpSpPr>
          <a:xfrm>
            <a:off x="4044977" y="3777021"/>
            <a:ext cx="7977996" cy="2879739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6A072C6-ED2A-D8FD-9868-E9E9BC02B5A7}"/>
                </a:ext>
              </a:extLst>
            </p:cNvPr>
            <p:cNvSpPr/>
            <p:nvPr/>
          </p:nvSpPr>
          <p:spPr>
            <a:xfrm>
              <a:off x="256031" y="2147804"/>
              <a:ext cx="3962400" cy="3704355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: Cantos Superiores Arredondados 29">
              <a:extLst>
                <a:ext uri="{FF2B5EF4-FFF2-40B4-BE49-F238E27FC236}">
                  <a16:creationId xmlns:a16="http://schemas.microsoft.com/office/drawing/2014/main" id="{9E2C4833-346C-A9B5-0EAA-1241DF1016DC}"/>
                </a:ext>
              </a:extLst>
            </p:cNvPr>
            <p:cNvSpPr/>
            <p:nvPr/>
          </p:nvSpPr>
          <p:spPr>
            <a:xfrm>
              <a:off x="256032" y="1827265"/>
              <a:ext cx="3962400" cy="506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>
                <a:alpha val="85000"/>
              </a:srgb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: Cantos Superiores Arredondados 30">
              <a:extLst>
                <a:ext uri="{FF2B5EF4-FFF2-40B4-BE49-F238E27FC236}">
                  <a16:creationId xmlns:a16="http://schemas.microsoft.com/office/drawing/2014/main" id="{461E86AA-852A-341F-EAB7-171CD1FA319F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FFFFFF">
                <a:alpha val="7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4531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47A9E0FB-FBF2-603D-BFBE-59A9E3068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8BEC106-6027-49B2-92A4-2DD5EAE15165}"/>
              </a:ext>
            </a:extLst>
          </p:cNvPr>
          <p:cNvSpPr/>
          <p:nvPr/>
        </p:nvSpPr>
        <p:spPr>
          <a:xfrm>
            <a:off x="1593129" y="725293"/>
            <a:ext cx="10492033" cy="6023728"/>
          </a:xfrm>
          <a:prstGeom prst="rect">
            <a:avLst/>
          </a:prstGeom>
          <a:solidFill>
            <a:srgbClr val="F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51E290-EAF5-4344-BC86-2D7708472E3B}"/>
              </a:ext>
            </a:extLst>
          </p:cNvPr>
          <p:cNvGrpSpPr/>
          <p:nvPr/>
        </p:nvGrpSpPr>
        <p:grpSpPr>
          <a:xfrm>
            <a:off x="4038156" y="805021"/>
            <a:ext cx="7977996" cy="2879739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175F71C-0283-4AE7-9B7B-A7E6169602FB}"/>
                </a:ext>
              </a:extLst>
            </p:cNvPr>
            <p:cNvSpPr/>
            <p:nvPr/>
          </p:nvSpPr>
          <p:spPr>
            <a:xfrm>
              <a:off x="256031" y="2147804"/>
              <a:ext cx="3962400" cy="3704355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B6F6C7C2-FCA2-43D9-8731-0568CB68DB13}"/>
                </a:ext>
              </a:extLst>
            </p:cNvPr>
            <p:cNvSpPr/>
            <p:nvPr/>
          </p:nvSpPr>
          <p:spPr>
            <a:xfrm>
              <a:off x="256032" y="1827265"/>
              <a:ext cx="3962400" cy="506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>
                <a:alpha val="85000"/>
              </a:srgb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Superiores Arredondados 15">
              <a:extLst>
                <a:ext uri="{FF2B5EF4-FFF2-40B4-BE49-F238E27FC236}">
                  <a16:creationId xmlns:a16="http://schemas.microsoft.com/office/drawing/2014/main" id="{CE3F1CED-B609-45A0-82E3-47C30EB392B1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FFFFFF">
                <a:alpha val="7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1793053" y="2018702"/>
            <a:ext cx="205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1793053" y="805021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1793053" y="3233225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1793053" y="4427366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A108F6-D0DC-4D62-95AD-5EDE054C8679}"/>
              </a:ext>
            </a:extLst>
          </p:cNvPr>
          <p:cNvSpPr/>
          <p:nvPr/>
        </p:nvSpPr>
        <p:spPr>
          <a:xfrm>
            <a:off x="1793053" y="5621507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BAC9FF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625F45-7C07-D809-4991-BA7CA6B1C1B2}"/>
              </a:ext>
            </a:extLst>
          </p:cNvPr>
          <p:cNvSpPr/>
          <p:nvPr/>
        </p:nvSpPr>
        <p:spPr>
          <a:xfrm>
            <a:off x="175848" y="1909639"/>
            <a:ext cx="1496527" cy="518474"/>
          </a:xfrm>
          <a:prstGeom prst="roundRect">
            <a:avLst/>
          </a:prstGeom>
          <a:solidFill>
            <a:srgbClr val="F0F1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37B08B8-7E06-8A62-4C9A-FC0DE1D47624}"/>
              </a:ext>
            </a:extLst>
          </p:cNvPr>
          <p:cNvGrpSpPr/>
          <p:nvPr/>
        </p:nvGrpSpPr>
        <p:grpSpPr>
          <a:xfrm>
            <a:off x="4044977" y="3777021"/>
            <a:ext cx="7977996" cy="2879739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6A072C6-ED2A-D8FD-9868-E9E9BC02B5A7}"/>
                </a:ext>
              </a:extLst>
            </p:cNvPr>
            <p:cNvSpPr/>
            <p:nvPr/>
          </p:nvSpPr>
          <p:spPr>
            <a:xfrm>
              <a:off x="256031" y="2147804"/>
              <a:ext cx="3962400" cy="3704355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: Cantos Superiores Arredondados 29">
              <a:extLst>
                <a:ext uri="{FF2B5EF4-FFF2-40B4-BE49-F238E27FC236}">
                  <a16:creationId xmlns:a16="http://schemas.microsoft.com/office/drawing/2014/main" id="{9E2C4833-346C-A9B5-0EAA-1241DF1016DC}"/>
                </a:ext>
              </a:extLst>
            </p:cNvPr>
            <p:cNvSpPr/>
            <p:nvPr/>
          </p:nvSpPr>
          <p:spPr>
            <a:xfrm>
              <a:off x="256032" y="1827265"/>
              <a:ext cx="3962400" cy="506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>
                <a:alpha val="85000"/>
              </a:srgb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: Cantos Superiores Arredondados 30">
              <a:extLst>
                <a:ext uri="{FF2B5EF4-FFF2-40B4-BE49-F238E27FC236}">
                  <a16:creationId xmlns:a16="http://schemas.microsoft.com/office/drawing/2014/main" id="{461E86AA-852A-341F-EAB7-171CD1FA319F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FFFFFF">
                <a:alpha val="7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960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0462C34F-DB84-4FCB-B34D-8C2E194E4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8BEC106-6027-49B2-92A4-2DD5EAE15165}"/>
              </a:ext>
            </a:extLst>
          </p:cNvPr>
          <p:cNvSpPr/>
          <p:nvPr/>
        </p:nvSpPr>
        <p:spPr>
          <a:xfrm>
            <a:off x="1593129" y="725293"/>
            <a:ext cx="10492033" cy="6023728"/>
          </a:xfrm>
          <a:prstGeom prst="rect">
            <a:avLst/>
          </a:prstGeom>
          <a:solidFill>
            <a:srgbClr val="F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51E290-EAF5-4344-BC86-2D7708472E3B}"/>
              </a:ext>
            </a:extLst>
          </p:cNvPr>
          <p:cNvGrpSpPr/>
          <p:nvPr/>
        </p:nvGrpSpPr>
        <p:grpSpPr>
          <a:xfrm>
            <a:off x="4038156" y="805021"/>
            <a:ext cx="7977996" cy="2879739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175F71C-0283-4AE7-9B7B-A7E6169602FB}"/>
                </a:ext>
              </a:extLst>
            </p:cNvPr>
            <p:cNvSpPr/>
            <p:nvPr/>
          </p:nvSpPr>
          <p:spPr>
            <a:xfrm>
              <a:off x="256031" y="2147804"/>
              <a:ext cx="3962400" cy="3704355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B6F6C7C2-FCA2-43D9-8731-0568CB68DB13}"/>
                </a:ext>
              </a:extLst>
            </p:cNvPr>
            <p:cNvSpPr/>
            <p:nvPr/>
          </p:nvSpPr>
          <p:spPr>
            <a:xfrm>
              <a:off x="256032" y="1827265"/>
              <a:ext cx="3962400" cy="506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>
                <a:alpha val="85000"/>
              </a:srgb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Superiores Arredondados 15">
              <a:extLst>
                <a:ext uri="{FF2B5EF4-FFF2-40B4-BE49-F238E27FC236}">
                  <a16:creationId xmlns:a16="http://schemas.microsoft.com/office/drawing/2014/main" id="{CE3F1CED-B609-45A0-82E3-47C30EB392B1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FFFFFF">
                <a:alpha val="7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1793053" y="2018702"/>
            <a:ext cx="205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1793053" y="805021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1793053" y="3233225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1793053" y="4427366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A108F6-D0DC-4D62-95AD-5EDE054C8679}"/>
              </a:ext>
            </a:extLst>
          </p:cNvPr>
          <p:cNvSpPr/>
          <p:nvPr/>
        </p:nvSpPr>
        <p:spPr>
          <a:xfrm>
            <a:off x="1793053" y="5621507"/>
            <a:ext cx="205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BAC9FF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625F45-7C07-D809-4991-BA7CA6B1C1B2}"/>
              </a:ext>
            </a:extLst>
          </p:cNvPr>
          <p:cNvSpPr/>
          <p:nvPr/>
        </p:nvSpPr>
        <p:spPr>
          <a:xfrm>
            <a:off x="175848" y="2780904"/>
            <a:ext cx="1496527" cy="518474"/>
          </a:xfrm>
          <a:prstGeom prst="roundRect">
            <a:avLst/>
          </a:prstGeom>
          <a:solidFill>
            <a:srgbClr val="F0F1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37B08B8-7E06-8A62-4C9A-FC0DE1D47624}"/>
              </a:ext>
            </a:extLst>
          </p:cNvPr>
          <p:cNvGrpSpPr/>
          <p:nvPr/>
        </p:nvGrpSpPr>
        <p:grpSpPr>
          <a:xfrm>
            <a:off x="4044977" y="3777021"/>
            <a:ext cx="7977996" cy="2879739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6A072C6-ED2A-D8FD-9868-E9E9BC02B5A7}"/>
                </a:ext>
              </a:extLst>
            </p:cNvPr>
            <p:cNvSpPr/>
            <p:nvPr/>
          </p:nvSpPr>
          <p:spPr>
            <a:xfrm>
              <a:off x="256031" y="2147804"/>
              <a:ext cx="3962400" cy="3704355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: Cantos Superiores Arredondados 29">
              <a:extLst>
                <a:ext uri="{FF2B5EF4-FFF2-40B4-BE49-F238E27FC236}">
                  <a16:creationId xmlns:a16="http://schemas.microsoft.com/office/drawing/2014/main" id="{9E2C4833-346C-A9B5-0EAA-1241DF1016DC}"/>
                </a:ext>
              </a:extLst>
            </p:cNvPr>
            <p:cNvSpPr/>
            <p:nvPr/>
          </p:nvSpPr>
          <p:spPr>
            <a:xfrm>
              <a:off x="256032" y="1827265"/>
              <a:ext cx="3962400" cy="506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>
                <a:alpha val="85000"/>
              </a:srgb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: Cantos Superiores Arredondados 30">
              <a:extLst>
                <a:ext uri="{FF2B5EF4-FFF2-40B4-BE49-F238E27FC236}">
                  <a16:creationId xmlns:a16="http://schemas.microsoft.com/office/drawing/2014/main" id="{461E86AA-852A-341F-EAB7-171CD1FA319F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FFFFFF">
                <a:alpha val="7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7812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CA363D34-A22F-A7D6-F366-BE59A3FBA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4BA6D6FD-99F5-CBEB-3936-1CB00A076252}"/>
              </a:ext>
            </a:extLst>
          </p:cNvPr>
          <p:cNvSpPr/>
          <p:nvPr/>
        </p:nvSpPr>
        <p:spPr>
          <a:xfrm>
            <a:off x="94268" y="716437"/>
            <a:ext cx="11990895" cy="6023728"/>
          </a:xfrm>
          <a:prstGeom prst="rect">
            <a:avLst/>
          </a:prstGeom>
          <a:solidFill>
            <a:srgbClr val="F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2166710" y="814565"/>
            <a:ext cx="187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200442" y="823309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4132978" y="815406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6099246" y="815406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EB47A77-9542-FBA5-8F7A-93FFDA9397C2}"/>
              </a:ext>
            </a:extLst>
          </p:cNvPr>
          <p:cNvGrpSpPr/>
          <p:nvPr/>
        </p:nvGrpSpPr>
        <p:grpSpPr>
          <a:xfrm>
            <a:off x="221719" y="2054208"/>
            <a:ext cx="7759897" cy="2195406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30" name="Retângulo: Cantos Superiores Arredondados 29">
              <a:extLst>
                <a:ext uri="{FF2B5EF4-FFF2-40B4-BE49-F238E27FC236}">
                  <a16:creationId xmlns:a16="http://schemas.microsoft.com/office/drawing/2014/main" id="{271D94F8-F949-99B7-CC8A-C3AE639171DE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: Cantos Superiores Arredondados 30">
              <a:extLst>
                <a:ext uri="{FF2B5EF4-FFF2-40B4-BE49-F238E27FC236}">
                  <a16:creationId xmlns:a16="http://schemas.microsoft.com/office/drawing/2014/main" id="{E2CEC685-6055-0CC2-1359-CD5271CE0FB9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A011211E-1929-5E13-DC98-7D1C85AC71EC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9D0BAF5-53CB-1B5B-D2E2-698424494EF4}"/>
              </a:ext>
            </a:extLst>
          </p:cNvPr>
          <p:cNvGrpSpPr/>
          <p:nvPr/>
        </p:nvGrpSpPr>
        <p:grpSpPr>
          <a:xfrm>
            <a:off x="8109065" y="2045337"/>
            <a:ext cx="3923999" cy="2195406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34" name="Retângulo: Cantos Superiores Arredondados 33">
              <a:extLst>
                <a:ext uri="{FF2B5EF4-FFF2-40B4-BE49-F238E27FC236}">
                  <a16:creationId xmlns:a16="http://schemas.microsoft.com/office/drawing/2014/main" id="{62A4E888-3A99-48C9-4F66-9C9E75A485B7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: Cantos Superiores Arredondados 34">
              <a:extLst>
                <a:ext uri="{FF2B5EF4-FFF2-40B4-BE49-F238E27FC236}">
                  <a16:creationId xmlns:a16="http://schemas.microsoft.com/office/drawing/2014/main" id="{8FF3BF70-95F5-929E-BD47-6F327D835C2D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5A9F7EC-60D9-E3D4-2DDD-811ABFA174AC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8FEAC6C-B24B-D647-1484-6B26590EF7EF}"/>
              </a:ext>
            </a:extLst>
          </p:cNvPr>
          <p:cNvGrpSpPr/>
          <p:nvPr/>
        </p:nvGrpSpPr>
        <p:grpSpPr>
          <a:xfrm>
            <a:off x="8109064" y="4392751"/>
            <a:ext cx="3923999" cy="2195406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38" name="Retângulo: Cantos Superiores Arredondados 37">
              <a:extLst>
                <a:ext uri="{FF2B5EF4-FFF2-40B4-BE49-F238E27FC236}">
                  <a16:creationId xmlns:a16="http://schemas.microsoft.com/office/drawing/2014/main" id="{F32CE907-5F14-3391-1CCE-05DDD75AE573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: Cantos Superiores Arredondados 38">
              <a:extLst>
                <a:ext uri="{FF2B5EF4-FFF2-40B4-BE49-F238E27FC236}">
                  <a16:creationId xmlns:a16="http://schemas.microsoft.com/office/drawing/2014/main" id="{0660936B-8E52-EFAF-8E2B-F8EB12DCD42D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0C8AB2D5-0C47-7851-CA4B-170B88918D05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3F31BD5-3BD8-7FBF-F219-1E3583FC5F55}"/>
              </a:ext>
            </a:extLst>
          </p:cNvPr>
          <p:cNvGrpSpPr/>
          <p:nvPr/>
        </p:nvGrpSpPr>
        <p:grpSpPr>
          <a:xfrm>
            <a:off x="4132978" y="4421096"/>
            <a:ext cx="3838268" cy="2195406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42" name="Retângulo: Cantos Superiores Arredondados 41">
              <a:extLst>
                <a:ext uri="{FF2B5EF4-FFF2-40B4-BE49-F238E27FC236}">
                  <a16:creationId xmlns:a16="http://schemas.microsoft.com/office/drawing/2014/main" id="{2F84AF81-E6A4-491C-15D5-C5DA38AB6F1B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: Cantos Superiores Arredondados 42">
              <a:extLst>
                <a:ext uri="{FF2B5EF4-FFF2-40B4-BE49-F238E27FC236}">
                  <a16:creationId xmlns:a16="http://schemas.microsoft.com/office/drawing/2014/main" id="{0EA2FDEE-DCC9-FD8A-7496-722FD3351187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6D28D6A-83E3-CF6C-331E-43FD14F9BB90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BD279BA1-356E-49F3-76EF-28CE17214D4B}"/>
              </a:ext>
            </a:extLst>
          </p:cNvPr>
          <p:cNvGrpSpPr/>
          <p:nvPr/>
        </p:nvGrpSpPr>
        <p:grpSpPr>
          <a:xfrm>
            <a:off x="215594" y="4421096"/>
            <a:ext cx="3823116" cy="2195406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46" name="Retângulo: Cantos Superiores Arredondados 45">
              <a:extLst>
                <a:ext uri="{FF2B5EF4-FFF2-40B4-BE49-F238E27FC236}">
                  <a16:creationId xmlns:a16="http://schemas.microsoft.com/office/drawing/2014/main" id="{7C49FC1E-799C-C654-C1BF-4563E2B44AEC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: Cantos Superiores Arredondados 46">
              <a:extLst>
                <a:ext uri="{FF2B5EF4-FFF2-40B4-BE49-F238E27FC236}">
                  <a16:creationId xmlns:a16="http://schemas.microsoft.com/office/drawing/2014/main" id="{F3458BDC-3A67-2F77-94CA-8E8FEE2C080C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B52F837-DE4D-C03D-6A4F-17C4E69C2086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3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A195F236-8B1A-23C7-623D-09C9A9F0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4BA6D6FD-99F5-CBEB-3936-1CB00A076252}"/>
              </a:ext>
            </a:extLst>
          </p:cNvPr>
          <p:cNvSpPr/>
          <p:nvPr/>
        </p:nvSpPr>
        <p:spPr>
          <a:xfrm>
            <a:off x="94268" y="716437"/>
            <a:ext cx="11990895" cy="6023728"/>
          </a:xfrm>
          <a:prstGeom prst="rect">
            <a:avLst/>
          </a:prstGeom>
          <a:solidFill>
            <a:srgbClr val="F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2166710" y="814565"/>
            <a:ext cx="187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200442" y="823309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4132978" y="815406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6099246" y="815406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ECEA557-71D3-377D-FDFF-5F742B07E355}"/>
              </a:ext>
            </a:extLst>
          </p:cNvPr>
          <p:cNvGrpSpPr/>
          <p:nvPr/>
        </p:nvGrpSpPr>
        <p:grpSpPr>
          <a:xfrm>
            <a:off x="221719" y="2054208"/>
            <a:ext cx="7759897" cy="2195406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34" name="Retângulo: Cantos Superiores Arredondados 33">
              <a:extLst>
                <a:ext uri="{FF2B5EF4-FFF2-40B4-BE49-F238E27FC236}">
                  <a16:creationId xmlns:a16="http://schemas.microsoft.com/office/drawing/2014/main" id="{EB3CD19F-6E39-4C9B-06F6-337DEBDB5412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: Cantos Superiores Arredondados 34">
              <a:extLst>
                <a:ext uri="{FF2B5EF4-FFF2-40B4-BE49-F238E27FC236}">
                  <a16:creationId xmlns:a16="http://schemas.microsoft.com/office/drawing/2014/main" id="{FEAC62B1-0C53-B54F-43DD-6855BAD80465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948C308-EA5F-27C2-E9DB-C1B3F4782BC8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4101CD01-9BEB-71B6-CED9-C7A8C07C8192}"/>
              </a:ext>
            </a:extLst>
          </p:cNvPr>
          <p:cNvGrpSpPr/>
          <p:nvPr/>
        </p:nvGrpSpPr>
        <p:grpSpPr>
          <a:xfrm>
            <a:off x="8109065" y="2045337"/>
            <a:ext cx="3923999" cy="2195406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38" name="Retângulo: Cantos Superiores Arredondados 37">
              <a:extLst>
                <a:ext uri="{FF2B5EF4-FFF2-40B4-BE49-F238E27FC236}">
                  <a16:creationId xmlns:a16="http://schemas.microsoft.com/office/drawing/2014/main" id="{0A143516-8F34-13D8-B311-F1787A2A34C4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: Cantos Superiores Arredondados 38">
              <a:extLst>
                <a:ext uri="{FF2B5EF4-FFF2-40B4-BE49-F238E27FC236}">
                  <a16:creationId xmlns:a16="http://schemas.microsoft.com/office/drawing/2014/main" id="{24CF70BC-9639-5B2B-BA96-7D5A8C16F23E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F2F41652-D8D9-3469-CDF6-1D1012E309E1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1E64BA0-2819-9232-71D2-CCE4E85F042E}"/>
              </a:ext>
            </a:extLst>
          </p:cNvPr>
          <p:cNvGrpSpPr/>
          <p:nvPr/>
        </p:nvGrpSpPr>
        <p:grpSpPr>
          <a:xfrm>
            <a:off x="200442" y="4397463"/>
            <a:ext cx="11832620" cy="2281299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42" name="Retângulo: Cantos Superiores Arredondados 41">
              <a:extLst>
                <a:ext uri="{FF2B5EF4-FFF2-40B4-BE49-F238E27FC236}">
                  <a16:creationId xmlns:a16="http://schemas.microsoft.com/office/drawing/2014/main" id="{DB93157B-F94C-33D9-5E92-45C9A834C24E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: Cantos Superiores Arredondados 42">
              <a:extLst>
                <a:ext uri="{FF2B5EF4-FFF2-40B4-BE49-F238E27FC236}">
                  <a16:creationId xmlns:a16="http://schemas.microsoft.com/office/drawing/2014/main" id="{C1EA7527-BBC3-FE24-1DBD-EBABB380967C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AA0CF2D-09DF-C87A-9DBF-6388EFD2D3B6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14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4083F07A-6EC3-CC04-A636-02C99C80E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4BA6D6FD-99F5-CBEB-3936-1CB00A076252}"/>
              </a:ext>
            </a:extLst>
          </p:cNvPr>
          <p:cNvSpPr/>
          <p:nvPr/>
        </p:nvSpPr>
        <p:spPr>
          <a:xfrm>
            <a:off x="94268" y="716437"/>
            <a:ext cx="11990895" cy="6023728"/>
          </a:xfrm>
          <a:prstGeom prst="rect">
            <a:avLst/>
          </a:prstGeom>
          <a:solidFill>
            <a:srgbClr val="F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C6D16E-B284-45E5-A571-B7641ED2FD85}"/>
              </a:ext>
            </a:extLst>
          </p:cNvPr>
          <p:cNvSpPr/>
          <p:nvPr/>
        </p:nvSpPr>
        <p:spPr>
          <a:xfrm>
            <a:off x="2166710" y="814565"/>
            <a:ext cx="1872000" cy="1023241"/>
          </a:xfrm>
          <a:prstGeom prst="roundRect">
            <a:avLst>
              <a:gd name="adj" fmla="val 22222"/>
            </a:avLst>
          </a:prstGeom>
          <a:gradFill flip="none" rotWithShape="1">
            <a:gsLst>
              <a:gs pos="91000">
                <a:srgbClr val="FFFFFF">
                  <a:alpha val="94000"/>
                  <a:lumMod val="16000"/>
                  <a:lumOff val="84000"/>
                </a:srgbClr>
              </a:gs>
              <a:gs pos="6000">
                <a:srgbClr val="0CC8F2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DFB7977-F836-4000-81AE-D72657F2511C}"/>
              </a:ext>
            </a:extLst>
          </p:cNvPr>
          <p:cNvSpPr/>
          <p:nvPr/>
        </p:nvSpPr>
        <p:spPr>
          <a:xfrm>
            <a:off x="200442" y="823309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53DF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F68703C-4276-42F5-8C75-C6972FF6D4CF}"/>
              </a:ext>
            </a:extLst>
          </p:cNvPr>
          <p:cNvSpPr/>
          <p:nvPr/>
        </p:nvSpPr>
        <p:spPr>
          <a:xfrm>
            <a:off x="4132978" y="815406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3F8DF6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1162F8-A4E9-45F2-AC01-AA40980F3764}"/>
              </a:ext>
            </a:extLst>
          </p:cNvPr>
          <p:cNvSpPr/>
          <p:nvPr/>
        </p:nvSpPr>
        <p:spPr>
          <a:xfrm>
            <a:off x="6099246" y="815406"/>
            <a:ext cx="1872000" cy="1022400"/>
          </a:xfrm>
          <a:prstGeom prst="roundRect">
            <a:avLst>
              <a:gd name="adj" fmla="val 22222"/>
            </a:avLst>
          </a:prstGeom>
          <a:gradFill>
            <a:gsLst>
              <a:gs pos="100000">
                <a:srgbClr val="FFFFFF">
                  <a:alpha val="94000"/>
                  <a:lumMod val="0"/>
                  <a:lumOff val="100000"/>
                </a:srgbClr>
              </a:gs>
              <a:gs pos="6000">
                <a:srgbClr val="576492"/>
              </a:gs>
            </a:gsLst>
            <a:lin ang="81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DD63083-DC80-12E1-7CD5-9C1940E8E676}"/>
              </a:ext>
            </a:extLst>
          </p:cNvPr>
          <p:cNvGrpSpPr/>
          <p:nvPr/>
        </p:nvGrpSpPr>
        <p:grpSpPr>
          <a:xfrm>
            <a:off x="221719" y="2054208"/>
            <a:ext cx="7759897" cy="2195406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32" name="Retângulo: Cantos Superiores Arredondados 31">
              <a:extLst>
                <a:ext uri="{FF2B5EF4-FFF2-40B4-BE49-F238E27FC236}">
                  <a16:creationId xmlns:a16="http://schemas.microsoft.com/office/drawing/2014/main" id="{E86BBFE8-B469-87F0-E654-D3E8812B10AF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: Cantos Superiores Arredondados 32">
              <a:extLst>
                <a:ext uri="{FF2B5EF4-FFF2-40B4-BE49-F238E27FC236}">
                  <a16:creationId xmlns:a16="http://schemas.microsoft.com/office/drawing/2014/main" id="{DDA6D651-96CC-A752-9082-74A0807C3E8A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A1FF99C-1373-7112-DE5E-54682EE4EC69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812EF80-D15E-6251-4C1C-FE2FB2764370}"/>
              </a:ext>
            </a:extLst>
          </p:cNvPr>
          <p:cNvGrpSpPr/>
          <p:nvPr/>
        </p:nvGrpSpPr>
        <p:grpSpPr>
          <a:xfrm>
            <a:off x="8109065" y="2045338"/>
            <a:ext cx="3923999" cy="4596239"/>
            <a:chOff x="256031" y="1827266"/>
            <a:chExt cx="3962401" cy="4531437"/>
          </a:xfrm>
          <a:solidFill>
            <a:schemeClr val="bg1"/>
          </a:solidFill>
          <a:effectLst/>
        </p:grpSpPr>
        <p:sp>
          <p:nvSpPr>
            <p:cNvPr id="36" name="Retângulo: Cantos Superiores Arredondados 35">
              <a:extLst>
                <a:ext uri="{FF2B5EF4-FFF2-40B4-BE49-F238E27FC236}">
                  <a16:creationId xmlns:a16="http://schemas.microsoft.com/office/drawing/2014/main" id="{05FFD62D-55DD-7183-2899-F256EEB05BBF}"/>
                </a:ext>
              </a:extLst>
            </p:cNvPr>
            <p:cNvSpPr/>
            <p:nvPr/>
          </p:nvSpPr>
          <p:spPr>
            <a:xfrm>
              <a:off x="256032" y="1827266"/>
              <a:ext cx="3962400" cy="30912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: Cantos Superiores Arredondados 36">
              <a:extLst>
                <a:ext uri="{FF2B5EF4-FFF2-40B4-BE49-F238E27FC236}">
                  <a16:creationId xmlns:a16="http://schemas.microsoft.com/office/drawing/2014/main" id="{B3F1ABC5-5F3D-AD79-D2F7-C1112CC25692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C37F3FDB-254A-378D-91F1-1BCADDF51776}"/>
                </a:ext>
              </a:extLst>
            </p:cNvPr>
            <p:cNvSpPr/>
            <p:nvPr/>
          </p:nvSpPr>
          <p:spPr>
            <a:xfrm>
              <a:off x="256031" y="2136391"/>
              <a:ext cx="3962400" cy="371576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38FA1B8-BFF9-A858-F7BC-C17035DD4579}"/>
              </a:ext>
            </a:extLst>
          </p:cNvPr>
          <p:cNvGrpSpPr/>
          <p:nvPr/>
        </p:nvGrpSpPr>
        <p:grpSpPr>
          <a:xfrm>
            <a:off x="223477" y="4387252"/>
            <a:ext cx="7759897" cy="2254324"/>
            <a:chOff x="256031" y="1827265"/>
            <a:chExt cx="3962401" cy="4531438"/>
          </a:xfrm>
          <a:solidFill>
            <a:schemeClr val="bg1"/>
          </a:solidFill>
          <a:effectLst/>
        </p:grpSpPr>
        <p:sp>
          <p:nvSpPr>
            <p:cNvPr id="40" name="Retângulo: Cantos Superiores Arredondados 39">
              <a:extLst>
                <a:ext uri="{FF2B5EF4-FFF2-40B4-BE49-F238E27FC236}">
                  <a16:creationId xmlns:a16="http://schemas.microsoft.com/office/drawing/2014/main" id="{8AE66860-ACE6-5426-FD97-25370BC964DE}"/>
                </a:ext>
              </a:extLst>
            </p:cNvPr>
            <p:cNvSpPr/>
            <p:nvPr/>
          </p:nvSpPr>
          <p:spPr>
            <a:xfrm>
              <a:off x="256032" y="1827265"/>
              <a:ext cx="3962400" cy="6076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273B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: Cantos Superiores Arredondados 40">
              <a:extLst>
                <a:ext uri="{FF2B5EF4-FFF2-40B4-BE49-F238E27FC236}">
                  <a16:creationId xmlns:a16="http://schemas.microsoft.com/office/drawing/2014/main" id="{9567742E-6DE9-3758-76D6-7523B07F30C0}"/>
                </a:ext>
              </a:extLst>
            </p:cNvPr>
            <p:cNvSpPr/>
            <p:nvPr/>
          </p:nvSpPr>
          <p:spPr>
            <a:xfrm rot="10800000">
              <a:off x="256032" y="5852159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5CA57787-4D8F-DB46-3375-31F1D8B349A6}"/>
                </a:ext>
              </a:extLst>
            </p:cNvPr>
            <p:cNvSpPr/>
            <p:nvPr/>
          </p:nvSpPr>
          <p:spPr>
            <a:xfrm>
              <a:off x="256031" y="2450823"/>
              <a:ext cx="3962400" cy="34013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9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4EF7EC8E-7315-EC60-8A27-68E194049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16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F29B-7D23-4563-99EC-1A2499428C1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356c717-9078-4947-899d-8108cdaafcf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20</Words>
  <Application>Microsoft Office PowerPoint</Application>
  <PresentationFormat>Widescreen</PresentationFormat>
  <Paragraphs>20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Diego Taveira</cp:lastModifiedBy>
  <cp:revision>208</cp:revision>
  <dcterms:created xsi:type="dcterms:W3CDTF">2018-01-22T18:52:05Z</dcterms:created>
  <dcterms:modified xsi:type="dcterms:W3CDTF">2022-07-31T18:02:28Z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