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71" r:id="rId3"/>
    <p:sldId id="273" r:id="rId4"/>
    <p:sldId id="272" r:id="rId5"/>
    <p:sldId id="280" r:id="rId6"/>
    <p:sldId id="279" r:id="rId7"/>
    <p:sldId id="274" r:id="rId8"/>
    <p:sldId id="275" r:id="rId9"/>
    <p:sldId id="276" r:id="rId10"/>
    <p:sldId id="277" r:id="rId11"/>
    <p:sldId id="278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82" r:id="rId21"/>
    <p:sldId id="290" r:id="rId22"/>
    <p:sldId id="291" r:id="rId23"/>
    <p:sldId id="292" r:id="rId24"/>
    <p:sldId id="293" r:id="rId25"/>
  </p:sldIdLst>
  <p:sldSz cx="9753600" cy="73152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Josefin Sans Regular Bold" panose="020B0604020202020204" charset="0"/>
      <p:regular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Light" panose="00000400000000000000" pitchFamily="2" charset="0"/>
      <p:regular r:id="rId35"/>
      <p: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48E"/>
    <a:srgbClr val="48709C"/>
    <a:srgbClr val="F8F8F8"/>
    <a:srgbClr val="276445"/>
    <a:srgbClr val="DBEFE1"/>
    <a:srgbClr val="7A8674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8" d="100"/>
          <a:sy n="98" d="100"/>
        </p:scale>
        <p:origin x="170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ítul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>
            <a:extLst>
              <a:ext uri="{FF2B5EF4-FFF2-40B4-BE49-F238E27FC236}">
                <a16:creationId xmlns:a16="http://schemas.microsoft.com/office/drawing/2014/main" id="{5DC4773E-D958-4139-AB9A-981B3549A84B}"/>
              </a:ext>
            </a:extLst>
          </p:cNvPr>
          <p:cNvGrpSpPr/>
          <p:nvPr userDrawn="1"/>
        </p:nvGrpSpPr>
        <p:grpSpPr>
          <a:xfrm>
            <a:off x="7356053" y="4474927"/>
            <a:ext cx="3267286" cy="3869436"/>
            <a:chOff x="0" y="0"/>
            <a:chExt cx="4356381" cy="5159248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256D2DBA-963E-44C8-BC0D-E0810C9321D4}"/>
                </a:ext>
              </a:extLst>
            </p:cNvPr>
            <p:cNvGrpSpPr/>
            <p:nvPr/>
          </p:nvGrpSpPr>
          <p:grpSpPr>
            <a:xfrm rot="-2700000">
              <a:off x="765811" y="1085943"/>
              <a:ext cx="3639063" cy="1370191"/>
              <a:chOff x="0" y="0"/>
              <a:chExt cx="1079350" cy="406400"/>
            </a:xfrm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645A155F-0914-480B-AAE4-D5B854764402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53725"/>
                </a:srgbClr>
              </a:solidFill>
            </p:spPr>
          </p:sp>
        </p:grpSp>
        <p:grpSp>
          <p:nvGrpSpPr>
            <p:cNvPr id="28" name="Group 5">
              <a:extLst>
                <a:ext uri="{FF2B5EF4-FFF2-40B4-BE49-F238E27FC236}">
                  <a16:creationId xmlns:a16="http://schemas.microsoft.com/office/drawing/2014/main" id="{9C2E2240-FD1D-49DE-AACA-E8BEC0ABA2BA}"/>
                </a:ext>
              </a:extLst>
            </p:cNvPr>
            <p:cNvGrpSpPr/>
            <p:nvPr/>
          </p:nvGrpSpPr>
          <p:grpSpPr>
            <a:xfrm rot="-2700000">
              <a:off x="-89626" y="2603810"/>
              <a:ext cx="3919937" cy="1370191"/>
              <a:chOff x="0" y="0"/>
              <a:chExt cx="1162657" cy="406400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D6970522-6388-44BC-A76A-C2C60A4BE600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3725"/>
                </a:srgbClr>
              </a:solidFill>
            </p:spPr>
          </p:sp>
        </p:grpSp>
      </p:grpSp>
      <p:grpSp>
        <p:nvGrpSpPr>
          <p:cNvPr id="31" name="Group 7">
            <a:extLst>
              <a:ext uri="{FF2B5EF4-FFF2-40B4-BE49-F238E27FC236}">
                <a16:creationId xmlns:a16="http://schemas.microsoft.com/office/drawing/2014/main" id="{EEE55B61-F1D6-47AC-B14E-BC9C8886B47B}"/>
              </a:ext>
            </a:extLst>
          </p:cNvPr>
          <p:cNvGrpSpPr/>
          <p:nvPr userDrawn="1"/>
        </p:nvGrpSpPr>
        <p:grpSpPr>
          <a:xfrm>
            <a:off x="-1865580" y="-1330180"/>
            <a:ext cx="5817926" cy="6890152"/>
            <a:chOff x="0" y="0"/>
            <a:chExt cx="7757235" cy="9186869"/>
          </a:xfrm>
        </p:grpSpPr>
        <p:grpSp>
          <p:nvGrpSpPr>
            <p:cNvPr id="32" name="Group 8">
              <a:extLst>
                <a:ext uri="{FF2B5EF4-FFF2-40B4-BE49-F238E27FC236}">
                  <a16:creationId xmlns:a16="http://schemas.microsoft.com/office/drawing/2014/main" id="{84C5582D-D899-462A-A229-95DD7EA54C75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92EABB72-F2E2-4581-A8F0-14A281AD2C31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89193BFA-EA0F-4812-AF0E-D7EB3E4C8CBF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D45AF94D-CF9D-49B7-B8BC-994062EF141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sp>
        <p:nvSpPr>
          <p:cNvPr id="37" name="TextBox 13">
            <a:extLst>
              <a:ext uri="{FF2B5EF4-FFF2-40B4-BE49-F238E27FC236}">
                <a16:creationId xmlns:a16="http://schemas.microsoft.com/office/drawing/2014/main" id="{B9AF3C79-BACF-4331-9848-814432E9F8DA}"/>
              </a:ext>
            </a:extLst>
          </p:cNvPr>
          <p:cNvSpPr txBox="1"/>
          <p:nvPr/>
        </p:nvSpPr>
        <p:spPr>
          <a:xfrm>
            <a:off x="731520" y="3366058"/>
            <a:ext cx="8023459" cy="488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spc="-192" dirty="0" err="1">
                <a:solidFill>
                  <a:srgbClr val="545454"/>
                </a:solidFill>
                <a:latin typeface="Josefin Sans Regular Bold"/>
              </a:rPr>
              <a:t>Curso</a:t>
            </a:r>
            <a:r>
              <a:rPr lang="en-US" sz="3200" spc="-192" dirty="0">
                <a:solidFill>
                  <a:srgbClr val="545454"/>
                </a:solidFill>
                <a:latin typeface="Josefin Sans Regular Bold"/>
              </a:rPr>
              <a:t> de </a:t>
            </a:r>
            <a:r>
              <a:rPr lang="en-US" sz="3200" spc="-192" dirty="0" err="1">
                <a:solidFill>
                  <a:srgbClr val="545454"/>
                </a:solidFill>
                <a:latin typeface="Josefin Sans Regular Bold"/>
              </a:rPr>
              <a:t>difusão</a:t>
            </a:r>
            <a:endParaRPr lang="en-US" sz="3200" spc="-192" dirty="0">
              <a:solidFill>
                <a:srgbClr val="545454"/>
              </a:solidFill>
              <a:latin typeface="Josefin Sans Regular Bold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550E51EA-E8A9-4B59-A0FE-FDD295EA8AFA}"/>
              </a:ext>
            </a:extLst>
          </p:cNvPr>
          <p:cNvSpPr txBox="1"/>
          <p:nvPr/>
        </p:nvSpPr>
        <p:spPr>
          <a:xfrm>
            <a:off x="731520" y="6491700"/>
            <a:ext cx="7915947" cy="38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AGOSTO/2020</a:t>
            </a:r>
          </a:p>
        </p:txBody>
      </p:sp>
      <p:pic>
        <p:nvPicPr>
          <p:cNvPr id="39" name="Picture 15">
            <a:extLst>
              <a:ext uri="{FF2B5EF4-FFF2-40B4-BE49-F238E27FC236}">
                <a16:creationId xmlns:a16="http://schemas.microsoft.com/office/drawing/2014/main" id="{808F84DF-550B-40C2-8F0A-14CDBE7D18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771834" y="731520"/>
            <a:ext cx="6209932" cy="1775005"/>
          </a:xfrm>
          <a:prstGeom prst="rect">
            <a:avLst/>
          </a:prstGeom>
        </p:spPr>
      </p:pic>
      <p:sp>
        <p:nvSpPr>
          <p:cNvPr id="40" name="Título 39">
            <a:extLst>
              <a:ext uri="{FF2B5EF4-FFF2-40B4-BE49-F238E27FC236}">
                <a16:creationId xmlns:a16="http://schemas.microsoft.com/office/drawing/2014/main" id="{9D892362-095A-48D0-B0EE-021BD8BA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27" y="4242897"/>
            <a:ext cx="8229600" cy="2086036"/>
          </a:xfrm>
        </p:spPr>
        <p:txBody>
          <a:bodyPr anchor="t"/>
          <a:lstStyle>
            <a:lvl1pPr algn="l">
              <a:defRPr lang="pt-BR" sz="4000" kern="1200" spc="-240" smtClean="0">
                <a:solidFill>
                  <a:srgbClr val="545454"/>
                </a:solidFill>
                <a:latin typeface="Josefin Sans Regular Bold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údos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E8B8D9D9-BC5E-4407-9FD7-40E6ADCE7A88}"/>
              </a:ext>
            </a:extLst>
          </p:cNvPr>
          <p:cNvGrpSpPr/>
          <p:nvPr userDrawn="1"/>
        </p:nvGrpSpPr>
        <p:grpSpPr>
          <a:xfrm rot="-2700000">
            <a:off x="2946960" y="1340480"/>
            <a:ext cx="7042547" cy="915143"/>
            <a:chOff x="0" y="0"/>
            <a:chExt cx="3127481" cy="4064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509753E8-19FE-43EC-8919-4A89CC81D3B7}"/>
                </a:ext>
              </a:extLst>
            </p:cNvPr>
            <p:cNvSpPr/>
            <p:nvPr/>
          </p:nvSpPr>
          <p:spPr>
            <a:xfrm>
              <a:off x="17780" y="22860"/>
              <a:ext cx="3102081" cy="360680"/>
            </a:xfrm>
            <a:custGeom>
              <a:avLst/>
              <a:gdLst/>
              <a:ahLst/>
              <a:cxnLst/>
              <a:rect l="l" t="t" r="r" b="b"/>
              <a:pathLst>
                <a:path w="3102081" h="360680">
                  <a:moveTo>
                    <a:pt x="3102081" y="180340"/>
                  </a:moveTo>
                  <a:cubicBezTo>
                    <a:pt x="3102081" y="81280"/>
                    <a:pt x="3022071" y="0"/>
                    <a:pt x="2921741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921741" y="360680"/>
                  </a:lnTo>
                  <a:cubicBezTo>
                    <a:pt x="3020801" y="360680"/>
                    <a:pt x="3102081" y="279400"/>
                    <a:pt x="3102081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3125EF7E-32E2-45AE-B79A-204F64F89923}"/>
              </a:ext>
            </a:extLst>
          </p:cNvPr>
          <p:cNvGrpSpPr/>
          <p:nvPr userDrawn="1"/>
        </p:nvGrpSpPr>
        <p:grpSpPr>
          <a:xfrm rot="-2700000">
            <a:off x="38117" y="4993868"/>
            <a:ext cx="6625917" cy="915143"/>
            <a:chOff x="0" y="0"/>
            <a:chExt cx="2942462" cy="4064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5BE7667-B080-435F-A5A8-97798B0B47E2}"/>
                </a:ext>
              </a:extLst>
            </p:cNvPr>
            <p:cNvSpPr/>
            <p:nvPr/>
          </p:nvSpPr>
          <p:spPr>
            <a:xfrm>
              <a:off x="17780" y="22860"/>
              <a:ext cx="2917063" cy="360680"/>
            </a:xfrm>
            <a:custGeom>
              <a:avLst/>
              <a:gdLst/>
              <a:ahLst/>
              <a:cxnLst/>
              <a:rect l="l" t="t" r="r" b="b"/>
              <a:pathLst>
                <a:path w="2917063" h="360680">
                  <a:moveTo>
                    <a:pt x="2917063" y="180340"/>
                  </a:moveTo>
                  <a:cubicBezTo>
                    <a:pt x="2917063" y="81280"/>
                    <a:pt x="2837053" y="0"/>
                    <a:pt x="2736723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736722" y="360680"/>
                  </a:lnTo>
                  <a:cubicBezTo>
                    <a:pt x="2835782" y="360680"/>
                    <a:pt x="2917062" y="279400"/>
                    <a:pt x="2917062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16" name="Picture 12">
            <a:extLst>
              <a:ext uri="{FF2B5EF4-FFF2-40B4-BE49-F238E27FC236}">
                <a16:creationId xmlns:a16="http://schemas.microsoft.com/office/drawing/2014/main" id="{1B14C725-D4EB-4246-AE7C-F99BCBB917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17" name="Espaço Reservado para Texto 25">
            <a:extLst>
              <a:ext uri="{FF2B5EF4-FFF2-40B4-BE49-F238E27FC236}">
                <a16:creationId xmlns:a16="http://schemas.microsoft.com/office/drawing/2014/main" id="{6D8F5987-2C2E-4AF6-8903-19C59A33F2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438483"/>
            <a:ext cx="4114800" cy="416092"/>
          </a:xfrm>
        </p:spPr>
        <p:txBody>
          <a:bodyPr/>
          <a:lstStyle>
            <a:lvl1pPr marL="0" indent="0" algn="ct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8" name="Espaço Reservado para Texto 25">
            <a:extLst>
              <a:ext uri="{FF2B5EF4-FFF2-40B4-BE49-F238E27FC236}">
                <a16:creationId xmlns:a16="http://schemas.microsoft.com/office/drawing/2014/main" id="{57236997-F85A-4051-8EDC-717D577F33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1000" y="1918751"/>
            <a:ext cx="4114800" cy="1205450"/>
          </a:xfrm>
        </p:spPr>
        <p:txBody>
          <a:bodyPr/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19" name="Espaço Reservado para Texto 25">
            <a:extLst>
              <a:ext uri="{FF2B5EF4-FFF2-40B4-BE49-F238E27FC236}">
                <a16:creationId xmlns:a16="http://schemas.microsoft.com/office/drawing/2014/main" id="{8D9DCED8-5800-4C30-9FCE-C8E4A678C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6071" y="3972972"/>
            <a:ext cx="4114800" cy="416092"/>
          </a:xfrm>
        </p:spPr>
        <p:txBody>
          <a:bodyPr/>
          <a:lstStyle>
            <a:lvl1pPr marL="0" indent="0" algn="ct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0" name="Espaço Reservado para Texto 25">
            <a:extLst>
              <a:ext uri="{FF2B5EF4-FFF2-40B4-BE49-F238E27FC236}">
                <a16:creationId xmlns:a16="http://schemas.microsoft.com/office/drawing/2014/main" id="{51A3E441-E8C3-4C9A-880C-7FA8D4427E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96071" y="4453240"/>
            <a:ext cx="4114800" cy="1205450"/>
          </a:xfrm>
        </p:spPr>
        <p:txBody>
          <a:bodyPr/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942CE97-5281-4F56-88CE-3FB26983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údos curtos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5E4608B4-98EA-4141-B664-07D326A15CB9}"/>
              </a:ext>
            </a:extLst>
          </p:cNvPr>
          <p:cNvGrpSpPr/>
          <p:nvPr userDrawn="1"/>
        </p:nvGrpSpPr>
        <p:grpSpPr>
          <a:xfrm>
            <a:off x="-626597" y="2104480"/>
            <a:ext cx="1518401" cy="644397"/>
            <a:chOff x="0" y="0"/>
            <a:chExt cx="957606" cy="4064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A8E32A1F-675D-4FD7-86CF-A5CE72D143B2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C5C4F7F0-5ECF-4320-B2BB-3875B377EDC6}"/>
              </a:ext>
            </a:extLst>
          </p:cNvPr>
          <p:cNvGrpSpPr/>
          <p:nvPr userDrawn="1"/>
        </p:nvGrpSpPr>
        <p:grpSpPr>
          <a:xfrm>
            <a:off x="-626597" y="4610434"/>
            <a:ext cx="1518401" cy="644397"/>
            <a:chOff x="0" y="0"/>
            <a:chExt cx="957606" cy="4064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E2EA4EF-6A7F-460C-9F36-5D82CA52F415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DBDE4956-CBF5-46D2-8DCF-9B0A8268367B}"/>
              </a:ext>
            </a:extLst>
          </p:cNvPr>
          <p:cNvGrpSpPr/>
          <p:nvPr userDrawn="1"/>
        </p:nvGrpSpPr>
        <p:grpSpPr>
          <a:xfrm>
            <a:off x="-1032997" y="4201017"/>
            <a:ext cx="1518401" cy="644397"/>
            <a:chOff x="0" y="0"/>
            <a:chExt cx="957606" cy="40640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960694-78D7-4B25-B12D-1AD428F683C2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6B52B174-9932-4C78-B077-B064934ACD50}"/>
              </a:ext>
            </a:extLst>
          </p:cNvPr>
          <p:cNvGrpSpPr/>
          <p:nvPr userDrawn="1"/>
        </p:nvGrpSpPr>
        <p:grpSpPr>
          <a:xfrm>
            <a:off x="-1032997" y="1750965"/>
            <a:ext cx="1518401" cy="644397"/>
            <a:chOff x="0" y="0"/>
            <a:chExt cx="957606" cy="4064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A53BFDC-F271-4EE6-821F-4977B83187FF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FCEF5E89-D441-4425-980F-AAFB5EEACCAD}"/>
              </a:ext>
            </a:extLst>
          </p:cNvPr>
          <p:cNvGrpSpPr/>
          <p:nvPr userDrawn="1"/>
        </p:nvGrpSpPr>
        <p:grpSpPr>
          <a:xfrm>
            <a:off x="8848836" y="2073164"/>
            <a:ext cx="1518401" cy="644397"/>
            <a:chOff x="0" y="0"/>
            <a:chExt cx="957606" cy="406400"/>
          </a:xfrm>
        </p:grpSpPr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9BEB585-4848-4BAA-AF67-2227A4F2B0AC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28" name="Group 24">
            <a:extLst>
              <a:ext uri="{FF2B5EF4-FFF2-40B4-BE49-F238E27FC236}">
                <a16:creationId xmlns:a16="http://schemas.microsoft.com/office/drawing/2014/main" id="{5E1E7051-81E1-44FC-8B3C-86BF77ADCA49}"/>
              </a:ext>
            </a:extLst>
          </p:cNvPr>
          <p:cNvGrpSpPr/>
          <p:nvPr userDrawn="1"/>
        </p:nvGrpSpPr>
        <p:grpSpPr>
          <a:xfrm>
            <a:off x="9268196" y="1750965"/>
            <a:ext cx="1518401" cy="644397"/>
            <a:chOff x="0" y="0"/>
            <a:chExt cx="957606" cy="406400"/>
          </a:xfrm>
        </p:grpSpPr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D84A23E-A5C5-4A89-AE1B-033F29521DAD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30" name="Group 26">
            <a:extLst>
              <a:ext uri="{FF2B5EF4-FFF2-40B4-BE49-F238E27FC236}">
                <a16:creationId xmlns:a16="http://schemas.microsoft.com/office/drawing/2014/main" id="{4CE1C277-A72E-4CB0-BB91-5016B3E897BD}"/>
              </a:ext>
            </a:extLst>
          </p:cNvPr>
          <p:cNvGrpSpPr/>
          <p:nvPr userDrawn="1"/>
        </p:nvGrpSpPr>
        <p:grpSpPr>
          <a:xfrm>
            <a:off x="8848836" y="4610434"/>
            <a:ext cx="1518401" cy="644397"/>
            <a:chOff x="0" y="0"/>
            <a:chExt cx="957606" cy="406400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E59A9FC4-B084-448E-8FFD-AE5816EA2A63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32" name="Group 28">
            <a:extLst>
              <a:ext uri="{FF2B5EF4-FFF2-40B4-BE49-F238E27FC236}">
                <a16:creationId xmlns:a16="http://schemas.microsoft.com/office/drawing/2014/main" id="{B84ED1BE-BDDE-4A86-980D-F02CFA854C5D}"/>
              </a:ext>
            </a:extLst>
          </p:cNvPr>
          <p:cNvGrpSpPr/>
          <p:nvPr userDrawn="1"/>
        </p:nvGrpSpPr>
        <p:grpSpPr>
          <a:xfrm>
            <a:off x="9268196" y="4201017"/>
            <a:ext cx="1518401" cy="644397"/>
            <a:chOff x="0" y="0"/>
            <a:chExt cx="957606" cy="406400"/>
          </a:xfrm>
        </p:grpSpPr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3DB49EA6-CE12-4D27-9200-9350357BCEC7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34" name="Picture 30">
            <a:extLst>
              <a:ext uri="{FF2B5EF4-FFF2-40B4-BE49-F238E27FC236}">
                <a16:creationId xmlns:a16="http://schemas.microsoft.com/office/drawing/2014/main" id="{4AF45C0C-81CD-420E-80D4-5D8DBCA95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35" name="Espaço Reservado para Texto 25">
            <a:extLst>
              <a:ext uri="{FF2B5EF4-FFF2-40B4-BE49-F238E27FC236}">
                <a16:creationId xmlns:a16="http://schemas.microsoft.com/office/drawing/2014/main" id="{20897AB6-4B33-49A2-95E2-8DA9C81E86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8944" y="1276121"/>
            <a:ext cx="3179232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6" name="Espaço Reservado para Texto 25">
            <a:extLst>
              <a:ext uri="{FF2B5EF4-FFF2-40B4-BE49-F238E27FC236}">
                <a16:creationId xmlns:a16="http://schemas.microsoft.com/office/drawing/2014/main" id="{95394A6D-A028-4C0B-82BB-F3235A6AA7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8944" y="1756389"/>
            <a:ext cx="3179232" cy="1205450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7" name="Espaço Reservado para Texto 25">
            <a:extLst>
              <a:ext uri="{FF2B5EF4-FFF2-40B4-BE49-F238E27FC236}">
                <a16:creationId xmlns:a16="http://schemas.microsoft.com/office/drawing/2014/main" id="{A25CED21-F813-4800-8A9A-52CA7179B9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1276121"/>
            <a:ext cx="3179232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8" name="Espaço Reservado para Texto 25">
            <a:extLst>
              <a:ext uri="{FF2B5EF4-FFF2-40B4-BE49-F238E27FC236}">
                <a16:creationId xmlns:a16="http://schemas.microsoft.com/office/drawing/2014/main" id="{E26182D2-D594-41AB-B234-EB359BD2E2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10200" y="1756389"/>
            <a:ext cx="3179232" cy="1205450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9" name="Espaço Reservado para Texto 25">
            <a:extLst>
              <a:ext uri="{FF2B5EF4-FFF2-40B4-BE49-F238E27FC236}">
                <a16:creationId xmlns:a16="http://schemas.microsoft.com/office/drawing/2014/main" id="{5C4C37A1-A825-4C09-885C-93EFDC266B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50755" y="3896970"/>
            <a:ext cx="3179232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40" name="Espaço Reservado para Texto 25">
            <a:extLst>
              <a:ext uri="{FF2B5EF4-FFF2-40B4-BE49-F238E27FC236}">
                <a16:creationId xmlns:a16="http://schemas.microsoft.com/office/drawing/2014/main" id="{3032B651-3362-4723-8173-B3BA4D270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0755" y="4377238"/>
            <a:ext cx="3179232" cy="1205450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41" name="Espaço Reservado para Texto 25">
            <a:extLst>
              <a:ext uri="{FF2B5EF4-FFF2-40B4-BE49-F238E27FC236}">
                <a16:creationId xmlns:a16="http://schemas.microsoft.com/office/drawing/2014/main" id="{1FD5D0BB-B665-4153-AC0D-5DE987845E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12011" y="3896970"/>
            <a:ext cx="3179232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42" name="Espaço Reservado para Texto 25">
            <a:extLst>
              <a:ext uri="{FF2B5EF4-FFF2-40B4-BE49-F238E27FC236}">
                <a16:creationId xmlns:a16="http://schemas.microsoft.com/office/drawing/2014/main" id="{A4B4822F-B6A8-48AC-9B8C-9E44C252FF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12011" y="4377238"/>
            <a:ext cx="3179232" cy="1205450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C6E05904-9592-4489-B9C0-1EF737E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4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ma frase">
    <p:bg>
      <p:bgPr>
        <a:solidFill>
          <a:srgbClr val="7A8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CC17-7ACC-442A-864D-D945C4DD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86100"/>
            <a:ext cx="8229600" cy="1143000"/>
          </a:xfrm>
        </p:spPr>
        <p:txBody>
          <a:bodyPr>
            <a:normAutofit/>
          </a:bodyPr>
          <a:lstStyle>
            <a:lvl1pPr>
              <a:defRPr lang="pt-BR" sz="2400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5E8BC03-74AD-431A-A3A8-4FBE20903251}"/>
              </a:ext>
            </a:extLst>
          </p:cNvPr>
          <p:cNvGrpSpPr/>
          <p:nvPr userDrawn="1"/>
        </p:nvGrpSpPr>
        <p:grpSpPr>
          <a:xfrm>
            <a:off x="7298671" y="4061987"/>
            <a:ext cx="3446817" cy="4171954"/>
            <a:chOff x="0" y="0"/>
            <a:chExt cx="4595756" cy="556260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291F58F9-AD42-4408-9133-EF02CE5FCB8D}"/>
                </a:ext>
              </a:extLst>
            </p:cNvPr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5C74B826-8F4D-4CC8-9955-70FB47A9E015}"/>
                  </a:ext>
                </a:extLst>
              </p:cNvPr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45AF53">
                  <a:alpha val="46666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080063A4-6A88-4889-94CA-F7AC1FE98E52}"/>
                </a:ext>
              </a:extLst>
            </p:cNvPr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D121243D-D36C-4B77-BFD4-E79DCE59308A}"/>
                  </a:ext>
                </a:extLst>
              </p:cNvPr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3E662C">
                  <a:alpha val="46666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52BF36F3-DCA2-4C7F-BC4C-A60329B0C04C}"/>
              </a:ext>
            </a:extLst>
          </p:cNvPr>
          <p:cNvGrpSpPr/>
          <p:nvPr userDrawn="1"/>
        </p:nvGrpSpPr>
        <p:grpSpPr>
          <a:xfrm>
            <a:off x="-672944" y="-556296"/>
            <a:ext cx="2146038" cy="2575631"/>
            <a:chOff x="0" y="0"/>
            <a:chExt cx="2861383" cy="343417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5F86BC7F-01E4-4298-8BDF-52143D1E5EC3}"/>
                </a:ext>
              </a:extLst>
            </p:cNvPr>
            <p:cNvGrpSpPr/>
            <p:nvPr/>
          </p:nvGrpSpPr>
          <p:grpSpPr>
            <a:xfrm rot="-2700000">
              <a:off x="123010" y="847957"/>
              <a:ext cx="2803294" cy="977539"/>
              <a:chOff x="0" y="0"/>
              <a:chExt cx="1165436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B7368231-145A-43A4-91E6-11D624086B31}"/>
                  </a:ext>
                </a:extLst>
              </p:cNvPr>
              <p:cNvSpPr/>
              <p:nvPr/>
            </p:nvSpPr>
            <p:spPr>
              <a:xfrm>
                <a:off x="17780" y="22860"/>
                <a:ext cx="11400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0036" h="360680">
                    <a:moveTo>
                      <a:pt x="1140036" y="180340"/>
                    </a:moveTo>
                    <a:cubicBezTo>
                      <a:pt x="1140036" y="81280"/>
                      <a:pt x="1060026" y="0"/>
                      <a:pt x="9596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9696" y="360680"/>
                    </a:lnTo>
                    <a:cubicBezTo>
                      <a:pt x="1058756" y="360680"/>
                      <a:pt x="1140036" y="279400"/>
                      <a:pt x="1140036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DD5B79A4-CABA-4AC1-9F57-2ED67DC94AC5}"/>
                </a:ext>
              </a:extLst>
            </p:cNvPr>
            <p:cNvGrpSpPr/>
            <p:nvPr/>
          </p:nvGrpSpPr>
          <p:grpSpPr>
            <a:xfrm rot="-2700000">
              <a:off x="-63942" y="1611042"/>
              <a:ext cx="2796611" cy="977539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E0DEDF42-85E7-4DFE-85CC-B27E7233D65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</p:grpSp>
      <p:pic>
        <p:nvPicPr>
          <p:cNvPr id="17" name="Picture 13">
            <a:extLst>
              <a:ext uri="{FF2B5EF4-FFF2-40B4-BE49-F238E27FC236}">
                <a16:creationId xmlns:a16="http://schemas.microsoft.com/office/drawing/2014/main" id="{031F5DD2-EF4B-4514-8EAE-126B15A30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793E55B-348F-469F-B2A9-413989A1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ADFA054E-598C-4F3B-8AA0-95066D170F72}"/>
              </a:ext>
            </a:extLst>
          </p:cNvPr>
          <p:cNvGrpSpPr/>
          <p:nvPr userDrawn="1"/>
        </p:nvGrpSpPr>
        <p:grpSpPr>
          <a:xfrm>
            <a:off x="-3562321" y="-1236592"/>
            <a:ext cx="8587681" cy="10092824"/>
            <a:chOff x="0" y="0"/>
            <a:chExt cx="11450242" cy="13457099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1200B679-DDAA-4D4E-818B-3D6925BEC4FF}"/>
                </a:ext>
              </a:extLst>
            </p:cNvPr>
            <p:cNvGrpSpPr/>
            <p:nvPr/>
          </p:nvGrpSpPr>
          <p:grpSpPr>
            <a:xfrm rot="-2700000">
              <a:off x="1798048" y="2994926"/>
              <a:ext cx="9889589" cy="3424946"/>
              <a:chOff x="0" y="0"/>
              <a:chExt cx="1173487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CBA76752-2933-41C2-885C-B3318C3FB2E5}"/>
                  </a:ext>
                </a:extLst>
              </p:cNvPr>
              <p:cNvSpPr/>
              <p:nvPr/>
            </p:nvSpPr>
            <p:spPr>
              <a:xfrm>
                <a:off x="17780" y="22860"/>
                <a:ext cx="114808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8087" h="360680">
                    <a:moveTo>
                      <a:pt x="1148087" y="180340"/>
                    </a:moveTo>
                    <a:cubicBezTo>
                      <a:pt x="1148087" y="81280"/>
                      <a:pt x="1068077" y="0"/>
                      <a:pt x="96774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67747" y="360680"/>
                    </a:lnTo>
                    <a:cubicBezTo>
                      <a:pt x="1066807" y="360680"/>
                      <a:pt x="1148087" y="279400"/>
                      <a:pt x="1148087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1EC2C6A-ECDC-4F17-BB53-5E21244D2365}"/>
                </a:ext>
              </a:extLst>
            </p:cNvPr>
            <p:cNvGrpSpPr/>
            <p:nvPr/>
          </p:nvGrpSpPr>
          <p:grpSpPr>
            <a:xfrm rot="-2700000">
              <a:off x="-495778" y="6413435"/>
              <a:ext cx="11653938" cy="3424946"/>
              <a:chOff x="0" y="0"/>
              <a:chExt cx="1382842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59346B51-107F-4CA3-A108-61AB3B87A31C}"/>
                  </a:ext>
                </a:extLst>
              </p:cNvPr>
              <p:cNvSpPr/>
              <p:nvPr/>
            </p:nvSpPr>
            <p:spPr>
              <a:xfrm>
                <a:off x="17780" y="22860"/>
                <a:ext cx="135744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7443" h="360680">
                    <a:moveTo>
                      <a:pt x="1357443" y="180340"/>
                    </a:moveTo>
                    <a:cubicBezTo>
                      <a:pt x="1357443" y="81280"/>
                      <a:pt x="1277433" y="0"/>
                      <a:pt x="117710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7102" y="360680"/>
                    </a:lnTo>
                    <a:cubicBezTo>
                      <a:pt x="1276162" y="360680"/>
                      <a:pt x="1357442" y="279400"/>
                      <a:pt x="1357442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E06FAEFC-0D3F-4EEC-9074-54DE23A2A2F2}"/>
              </a:ext>
            </a:extLst>
          </p:cNvPr>
          <p:cNvGrpSpPr/>
          <p:nvPr userDrawn="1"/>
        </p:nvGrpSpPr>
        <p:grpSpPr>
          <a:xfrm>
            <a:off x="8067879" y="6227496"/>
            <a:ext cx="1908403" cy="2175409"/>
            <a:chOff x="0" y="0"/>
            <a:chExt cx="2544537" cy="290054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BF522DD8-985C-41FE-ADF5-D3529692C7F7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2B60BCC3-F792-4B92-A412-30AD41043B4A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70980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04CC5D47-6C90-481E-99FF-F039364BFC1B}"/>
                </a:ext>
              </a:extLst>
            </p:cNvPr>
            <p:cNvGrpSpPr/>
            <p:nvPr/>
          </p:nvGrpSpPr>
          <p:grpSpPr>
            <a:xfrm rot="-2700000">
              <a:off x="60681" y="1407608"/>
              <a:ext cx="2290105" cy="800493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5E4C92A-70A9-4F0C-B682-5AA70AE5DF7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276445">
                  <a:alpha val="70980"/>
                </a:srgbClr>
              </a:solidFill>
            </p:spPr>
          </p:sp>
        </p:grpSp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id="{DD32A63B-113A-4C0F-82D4-F693040E36C9}"/>
              </a:ext>
            </a:extLst>
          </p:cNvPr>
          <p:cNvGrpSpPr/>
          <p:nvPr userDrawn="1"/>
        </p:nvGrpSpPr>
        <p:grpSpPr>
          <a:xfrm>
            <a:off x="8412838" y="-782751"/>
            <a:ext cx="1908403" cy="1908403"/>
            <a:chOff x="0" y="0"/>
            <a:chExt cx="2544537" cy="2544537"/>
          </a:xfrm>
        </p:grpSpPr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BC3EF1B7-71E3-42B7-8940-78612CA6FB68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A23E90C0-48BB-4668-9F81-C812C19D0FD5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36862"/>
                </a:srgbClr>
              </a:solidFill>
            </p:spPr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1FDC94-D29D-4D86-A8EA-4461750F7714}"/>
                </a:ext>
              </a:extLst>
            </p:cNvPr>
            <p:cNvGrpSpPr/>
            <p:nvPr/>
          </p:nvGrpSpPr>
          <p:grpSpPr>
            <a:xfrm rot="-2700000">
              <a:off x="616659" y="1177314"/>
              <a:ext cx="1638737" cy="800493"/>
              <a:chOff x="0" y="0"/>
              <a:chExt cx="831966" cy="406400"/>
            </a:xfrm>
          </p:grpSpPr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7DCA0339-6C91-4445-9A1D-57E7B29FDA15}"/>
                  </a:ext>
                </a:extLst>
              </p:cNvPr>
              <p:cNvSpPr/>
              <p:nvPr/>
            </p:nvSpPr>
            <p:spPr>
              <a:xfrm>
                <a:off x="17780" y="22860"/>
                <a:ext cx="8065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06566" h="360680">
                    <a:moveTo>
                      <a:pt x="806566" y="180340"/>
                    </a:moveTo>
                    <a:cubicBezTo>
                      <a:pt x="806566" y="81280"/>
                      <a:pt x="726556" y="0"/>
                      <a:pt x="6262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26226" y="360680"/>
                    </a:lnTo>
                    <a:cubicBezTo>
                      <a:pt x="725286" y="360680"/>
                      <a:pt x="806566" y="279400"/>
                      <a:pt x="806566" y="180340"/>
                    </a:cubicBezTo>
                    <a:close/>
                  </a:path>
                </a:pathLst>
              </a:custGeom>
              <a:solidFill>
                <a:srgbClr val="3E662C">
                  <a:alpha val="36862"/>
                </a:srgbClr>
              </a:solidFill>
            </p:spPr>
          </p:sp>
        </p:grpSp>
      </p:grpSp>
      <p:pic>
        <p:nvPicPr>
          <p:cNvPr id="21" name="Picture 17">
            <a:extLst>
              <a:ext uri="{FF2B5EF4-FFF2-40B4-BE49-F238E27FC236}">
                <a16:creationId xmlns:a16="http://schemas.microsoft.com/office/drawing/2014/main" id="{DCE80D03-B07F-4869-9DF6-C9A420248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386FD5D5-F7CB-4182-B6FB-0F7548F9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9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ADCC-220B-40DD-A4D5-E04097E08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85800" cy="6745080"/>
          </a:xfrm>
        </p:spPr>
        <p:txBody>
          <a:bodyPr vert="vert270">
            <a:noAutofit/>
          </a:bodyPr>
          <a:lstStyle>
            <a:lvl1pPr algn="l">
              <a:defRPr lang="pt-BR" sz="5200" kern="1200" spc="-155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0590A9A8-7C46-4305-AE9D-826CF475C5A2}"/>
              </a:ext>
            </a:extLst>
          </p:cNvPr>
          <p:cNvGrpSpPr/>
          <p:nvPr userDrawn="1"/>
        </p:nvGrpSpPr>
        <p:grpSpPr>
          <a:xfrm>
            <a:off x="8142017" y="-796223"/>
            <a:ext cx="2125887" cy="2535984"/>
            <a:chOff x="0" y="0"/>
            <a:chExt cx="2834516" cy="3381312"/>
          </a:xfrm>
        </p:grpSpPr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C0B338F9-BFDA-44B7-849C-88700433DA49}"/>
                </a:ext>
              </a:extLst>
            </p:cNvPr>
            <p:cNvGrpSpPr/>
            <p:nvPr/>
          </p:nvGrpSpPr>
          <p:grpSpPr>
            <a:xfrm rot="-2700000">
              <a:off x="-61040" y="1640919"/>
              <a:ext cx="2669691" cy="933175"/>
              <a:chOff x="0" y="0"/>
              <a:chExt cx="1162657" cy="406400"/>
            </a:xfrm>
          </p:grpSpPr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04912B74-3BEA-4984-BB3A-D3698573727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56804ED3-0122-4873-910A-AE8AC086EBD8}"/>
                </a:ext>
              </a:extLst>
            </p:cNvPr>
            <p:cNvGrpSpPr/>
            <p:nvPr/>
          </p:nvGrpSpPr>
          <p:grpSpPr>
            <a:xfrm rot="-2700000">
              <a:off x="266534" y="790372"/>
              <a:ext cx="2622045" cy="933175"/>
              <a:chOff x="0" y="0"/>
              <a:chExt cx="1141907" cy="406400"/>
            </a:xfrm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C60C695F-AB26-48C7-B174-FC8F6886F57F}"/>
                  </a:ext>
                </a:extLst>
              </p:cNvPr>
              <p:cNvSpPr/>
              <p:nvPr/>
            </p:nvSpPr>
            <p:spPr>
              <a:xfrm>
                <a:off x="17780" y="22860"/>
                <a:ext cx="111650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16507" h="360680">
                    <a:moveTo>
                      <a:pt x="1116507" y="180340"/>
                    </a:moveTo>
                    <a:cubicBezTo>
                      <a:pt x="1116507" y="81280"/>
                      <a:pt x="1036497" y="0"/>
                      <a:pt x="93616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36167" y="360680"/>
                    </a:lnTo>
                    <a:cubicBezTo>
                      <a:pt x="1035227" y="360680"/>
                      <a:pt x="1116507" y="279400"/>
                      <a:pt x="1116507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79C0DA94-9420-4F3E-A5A7-446492CC677B}"/>
              </a:ext>
            </a:extLst>
          </p:cNvPr>
          <p:cNvGrpSpPr/>
          <p:nvPr userDrawn="1"/>
        </p:nvGrpSpPr>
        <p:grpSpPr>
          <a:xfrm>
            <a:off x="-2033986" y="1943677"/>
            <a:ext cx="6684314" cy="7916212"/>
            <a:chOff x="0" y="0"/>
            <a:chExt cx="8912419" cy="10554950"/>
          </a:xfrm>
        </p:grpSpPr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D540035B-E0F7-4FFD-A548-A34A0DF006A6}"/>
                </a:ext>
              </a:extLst>
            </p:cNvPr>
            <p:cNvGrpSpPr/>
            <p:nvPr/>
          </p:nvGrpSpPr>
          <p:grpSpPr>
            <a:xfrm rot="-2700000">
              <a:off x="863572" y="2512910"/>
              <a:ext cx="8268696" cy="2803179"/>
              <a:chOff x="0" y="0"/>
              <a:chExt cx="1198781" cy="406400"/>
            </a:xfrm>
          </p:grpSpPr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800F679D-ACF1-4E5B-BDF6-E607E9FC1CEB}"/>
                  </a:ext>
                </a:extLst>
              </p:cNvPr>
              <p:cNvSpPr/>
              <p:nvPr/>
            </p:nvSpPr>
            <p:spPr>
              <a:xfrm>
                <a:off x="17780" y="22860"/>
                <a:ext cx="117338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3381" h="360680">
                    <a:moveTo>
                      <a:pt x="1173381" y="180340"/>
                    </a:moveTo>
                    <a:cubicBezTo>
                      <a:pt x="1173381" y="81280"/>
                      <a:pt x="1093371" y="0"/>
                      <a:pt x="99304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3041" y="360680"/>
                    </a:lnTo>
                    <a:cubicBezTo>
                      <a:pt x="1092101" y="360680"/>
                      <a:pt x="1173381" y="279400"/>
                      <a:pt x="1173381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20" name="Group 17">
              <a:extLst>
                <a:ext uri="{FF2B5EF4-FFF2-40B4-BE49-F238E27FC236}">
                  <a16:creationId xmlns:a16="http://schemas.microsoft.com/office/drawing/2014/main" id="{EF34F28D-282C-4649-98B6-E875715F0977}"/>
                </a:ext>
              </a:extLst>
            </p:cNvPr>
            <p:cNvGrpSpPr/>
            <p:nvPr/>
          </p:nvGrpSpPr>
          <p:grpSpPr>
            <a:xfrm rot="-2700000">
              <a:off x="-334862" y="4961196"/>
              <a:ext cx="9054054" cy="2803179"/>
              <a:chOff x="0" y="0"/>
              <a:chExt cx="1312641" cy="406400"/>
            </a:xfrm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92238834-3961-404C-B3F0-DEC1543CF7D8}"/>
                  </a:ext>
                </a:extLst>
              </p:cNvPr>
              <p:cNvSpPr/>
              <p:nvPr/>
            </p:nvSpPr>
            <p:spPr>
              <a:xfrm>
                <a:off x="17780" y="22860"/>
                <a:ext cx="128724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287241" h="360680">
                    <a:moveTo>
                      <a:pt x="1287241" y="180340"/>
                    </a:moveTo>
                    <a:cubicBezTo>
                      <a:pt x="1287241" y="81280"/>
                      <a:pt x="1207231" y="0"/>
                      <a:pt x="110690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06901" y="360680"/>
                    </a:lnTo>
                    <a:cubicBezTo>
                      <a:pt x="1205961" y="360680"/>
                      <a:pt x="1287241" y="279400"/>
                      <a:pt x="1287241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sp>
        <p:nvSpPr>
          <p:cNvPr id="24" name="Espaço Reservado para Texto 25">
            <a:extLst>
              <a:ext uri="{FF2B5EF4-FFF2-40B4-BE49-F238E27FC236}">
                <a16:creationId xmlns:a16="http://schemas.microsoft.com/office/drawing/2014/main" id="{AFA80398-4C7F-4D5C-B0E4-9F6A3C123A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2766" y="594045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5" name="Espaço Reservado para Texto 25">
            <a:extLst>
              <a:ext uri="{FF2B5EF4-FFF2-40B4-BE49-F238E27FC236}">
                <a16:creationId xmlns:a16="http://schemas.microsoft.com/office/drawing/2014/main" id="{2F0FBDB5-2C5E-4FFC-A7B6-3C98516C90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42766" y="6423868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407A8976-683F-4C5D-9415-F9576D8C96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42766" y="497363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7" name="Espaço Reservado para Texto 25">
            <a:extLst>
              <a:ext uri="{FF2B5EF4-FFF2-40B4-BE49-F238E27FC236}">
                <a16:creationId xmlns:a16="http://schemas.microsoft.com/office/drawing/2014/main" id="{1B88A682-84A2-4278-A767-84C121DBA2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42766" y="5457047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78320E8E-D1F0-4C7D-AB0F-E9E98A6A4FE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42766" y="400681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CCE23842-876A-426A-8649-7AB19AEE593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42766" y="4490227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2AF57524-6F65-431B-9E48-92320BC6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7019718"/>
            <a:ext cx="2133600" cy="204786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7B8651-6CF8-40A3-ABFB-9E03C4F5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534142"/>
            <a:ext cx="8686800" cy="883496"/>
          </a:xfrm>
        </p:spPr>
        <p:txBody>
          <a:bodyPr/>
          <a:lstStyle>
            <a:lvl1pPr>
              <a:defRPr lang="en-US" sz="4200" kern="1200" spc="-126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837608"/>
            <a:ext cx="8686800" cy="456319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1800" kern="1200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66DE2BE-8B25-4ED9-82BC-A62F24F814D1}"/>
              </a:ext>
            </a:extLst>
          </p:cNvPr>
          <p:cNvGrpSpPr/>
          <p:nvPr userDrawn="1"/>
        </p:nvGrpSpPr>
        <p:grpSpPr>
          <a:xfrm>
            <a:off x="7527096" y="4209131"/>
            <a:ext cx="3446817" cy="4171954"/>
            <a:chOff x="0" y="0"/>
            <a:chExt cx="4595756" cy="5562605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183CC84E-92FD-48BD-80C7-A9A66EA1916C}"/>
                </a:ext>
              </a:extLst>
            </p:cNvPr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AE053439-EAF2-4954-962A-6E672C7C7573}"/>
                  </a:ext>
                </a:extLst>
              </p:cNvPr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CA29FE54-74E5-46BE-BE33-0601A3213174}"/>
                </a:ext>
              </a:extLst>
            </p:cNvPr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802BFE4-781A-4F95-8FD0-DD08B41A92A5}"/>
                  </a:ext>
                </a:extLst>
              </p:cNvPr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2C1E4D39-1750-4BD8-946F-1CA099836CAD}"/>
              </a:ext>
            </a:extLst>
          </p:cNvPr>
          <p:cNvGrpSpPr/>
          <p:nvPr userDrawn="1"/>
        </p:nvGrpSpPr>
        <p:grpSpPr>
          <a:xfrm>
            <a:off x="-636661" y="-512150"/>
            <a:ext cx="2109754" cy="2487340"/>
            <a:chOff x="0" y="0"/>
            <a:chExt cx="2813005" cy="3316453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25582C28-216D-479E-B4FC-5D7AA9C1D272}"/>
                </a:ext>
              </a:extLst>
            </p:cNvPr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0DC0D65E-6765-4E5E-8E37-94A66F75792E}"/>
                  </a:ext>
                </a:extLst>
              </p:cNvPr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9A20264D-4BF8-4CB9-9CD6-7FFC09A8F3E0}"/>
                </a:ext>
              </a:extLst>
            </p:cNvPr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788CFCF1-3B4F-4FE9-BA00-570CD486541A}"/>
                  </a:ext>
                </a:extLst>
              </p:cNvPr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A7AD82AA-536D-4FCB-A37C-D916C336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C77ECC69-EDD6-4D3C-88F9-7828A448D2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412946"/>
            <a:ext cx="8686800" cy="424662"/>
          </a:xfrm>
        </p:spPr>
        <p:txBody>
          <a:bodyPr>
            <a:noAutofit/>
          </a:bodyPr>
          <a:lstStyle>
            <a:lvl1pPr marL="0" indent="0" algn="ctr">
              <a:buNone/>
              <a:defRPr lang="pt-BR" sz="2400" kern="1200" spc="161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143000"/>
            <a:ext cx="8686800" cy="883496"/>
          </a:xfrm>
        </p:spPr>
        <p:txBody>
          <a:bodyPr/>
          <a:lstStyle>
            <a:lvl1pPr>
              <a:defRPr lang="en-US" sz="4200" b="1" kern="1200" spc="-126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2158882"/>
            <a:ext cx="8686800" cy="4241918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2000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CONTEÚDO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19E5DD76-9B74-44E4-9183-8514C2907CEA}"/>
              </a:ext>
            </a:extLst>
          </p:cNvPr>
          <p:cNvGrpSpPr/>
          <p:nvPr userDrawn="1"/>
        </p:nvGrpSpPr>
        <p:grpSpPr>
          <a:xfrm>
            <a:off x="-2514932" y="4175625"/>
            <a:ext cx="5817926" cy="6890152"/>
            <a:chOff x="0" y="0"/>
            <a:chExt cx="7757235" cy="9186869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D63D57BE-DBA9-479A-B0BD-BB1758ECCE57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B13A8E3A-6E67-4FD6-BA08-584C43CB995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891E3A44-B5FC-43D3-844D-2DE6B81EEBDB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D8C3FFE-243F-44AA-9475-C6A2561413D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0EA409F2-4F7C-44FF-A6FF-3FEC91A7CC5D}"/>
              </a:ext>
            </a:extLst>
          </p:cNvPr>
          <p:cNvGrpSpPr/>
          <p:nvPr userDrawn="1"/>
        </p:nvGrpSpPr>
        <p:grpSpPr>
          <a:xfrm>
            <a:off x="8456018" y="-511578"/>
            <a:ext cx="2248102" cy="2248102"/>
            <a:chOff x="0" y="0"/>
            <a:chExt cx="2997470" cy="2997470"/>
          </a:xfrm>
        </p:grpSpPr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FAE562BA-D8C9-4E6A-87DB-2DC70CB24FF3}"/>
                </a:ext>
              </a:extLst>
            </p:cNvPr>
            <p:cNvGrpSpPr/>
            <p:nvPr/>
          </p:nvGrpSpPr>
          <p:grpSpPr>
            <a:xfrm rot="-2700000">
              <a:off x="-139827" y="1017765"/>
              <a:ext cx="3277123" cy="961939"/>
              <a:chOff x="0" y="0"/>
              <a:chExt cx="1384518" cy="406400"/>
            </a:xfrm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EAA7E170-2872-4F81-A774-36926020AE87}"/>
                  </a:ext>
                </a:extLst>
              </p:cNvPr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  <p:grpSp>
          <p:nvGrpSpPr>
            <p:cNvPr id="30" name="Group 10">
              <a:extLst>
                <a:ext uri="{FF2B5EF4-FFF2-40B4-BE49-F238E27FC236}">
                  <a16:creationId xmlns:a16="http://schemas.microsoft.com/office/drawing/2014/main" id="{1D54A8D2-08BE-4439-8C64-699137A77F11}"/>
                </a:ext>
              </a:extLst>
            </p:cNvPr>
            <p:cNvGrpSpPr/>
            <p:nvPr/>
          </p:nvGrpSpPr>
          <p:grpSpPr>
            <a:xfrm rot="-2700000">
              <a:off x="196405" y="758956"/>
              <a:ext cx="1994974" cy="961939"/>
              <a:chOff x="0" y="0"/>
              <a:chExt cx="842836" cy="406400"/>
            </a:xfrm>
          </p:grpSpPr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A3BD766-22DC-4A1D-A956-FAC5CA908EE2}"/>
                  </a:ext>
                </a:extLst>
              </p:cNvPr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</p:grpSp>
      <p:pic>
        <p:nvPicPr>
          <p:cNvPr id="38" name="Picture 17">
            <a:extLst>
              <a:ext uri="{FF2B5EF4-FFF2-40B4-BE49-F238E27FC236}">
                <a16:creationId xmlns:a16="http://schemas.microsoft.com/office/drawing/2014/main" id="{DAB48A33-BFEE-4A72-8897-171E0E4239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4" name="Freeform 15">
            <a:extLst>
              <a:ext uri="{FF2B5EF4-FFF2-40B4-BE49-F238E27FC236}">
                <a16:creationId xmlns:a16="http://schemas.microsoft.com/office/drawing/2014/main" id="{ADD8DD1B-D328-40DF-ACDD-C7FA3963ABFD}"/>
              </a:ext>
            </a:extLst>
          </p:cNvPr>
          <p:cNvSpPr/>
          <p:nvPr userDrawn="1"/>
        </p:nvSpPr>
        <p:spPr>
          <a:xfrm>
            <a:off x="4600426" y="2058301"/>
            <a:ext cx="554685" cy="68776"/>
          </a:xfrm>
          <a:custGeom>
            <a:avLst/>
            <a:gdLst/>
            <a:ahLst/>
            <a:cxnLst/>
            <a:rect l="l" t="t" r="r" b="b"/>
            <a:pathLst>
              <a:path w="2908908" h="360680">
                <a:moveTo>
                  <a:pt x="2908908" y="180340"/>
                </a:moveTo>
                <a:cubicBezTo>
                  <a:pt x="2908908" y="81280"/>
                  <a:pt x="2828898" y="0"/>
                  <a:pt x="2728568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2728567" y="360680"/>
                </a:lnTo>
                <a:cubicBezTo>
                  <a:pt x="2827628" y="360680"/>
                  <a:pt x="2908907" y="279400"/>
                  <a:pt x="2908907" y="180340"/>
                </a:cubicBezTo>
                <a:close/>
              </a:path>
            </a:pathLst>
          </a:custGeom>
          <a:solidFill>
            <a:srgbClr val="61C2A2"/>
          </a:solidFill>
        </p:spPr>
      </p:sp>
    </p:spTree>
    <p:extLst>
      <p:ext uri="{BB962C8B-B14F-4D97-AF65-F5344CB8AC3E}">
        <p14:creationId xmlns:p14="http://schemas.microsoft.com/office/powerpoint/2010/main" val="266494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ítulo de Seçã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0" y="1669215"/>
            <a:ext cx="7031567" cy="2830977"/>
          </a:xfrm>
        </p:spPr>
        <p:txBody>
          <a:bodyPr anchor="t">
            <a:noAutofit/>
          </a:bodyPr>
          <a:lstStyle>
            <a:lvl1pPr algn="r">
              <a:defRPr lang="en-US" sz="4800" kern="1200" spc="-155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seção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7399" y="4500192"/>
            <a:ext cx="7031567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Subtítulo</a:t>
            </a:r>
            <a:endParaRPr lang="en-US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5E01A315-A445-46E8-9B4E-02D766A55848}"/>
              </a:ext>
            </a:extLst>
          </p:cNvPr>
          <p:cNvGrpSpPr/>
          <p:nvPr userDrawn="1"/>
        </p:nvGrpSpPr>
        <p:grpSpPr>
          <a:xfrm>
            <a:off x="4160707" y="6102010"/>
            <a:ext cx="2048794" cy="2426380"/>
            <a:chOff x="0" y="0"/>
            <a:chExt cx="2731725" cy="3235173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A1663A78-D625-4571-861D-AB0C18FA9119}"/>
                </a:ext>
              </a:extLst>
            </p:cNvPr>
            <p:cNvGrpSpPr/>
            <p:nvPr/>
          </p:nvGrpSpPr>
          <p:grpSpPr>
            <a:xfrm rot="-2700000">
              <a:off x="480212" y="680955"/>
              <a:ext cx="2281921" cy="859196"/>
              <a:chOff x="0" y="0"/>
              <a:chExt cx="1079350" cy="4064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52E5FF2A-3E8F-457B-A0B1-95D3F035045C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57BFC609-92AD-411E-B1C6-068238E1B8F7}"/>
                </a:ext>
              </a:extLst>
            </p:cNvPr>
            <p:cNvGrpSpPr/>
            <p:nvPr/>
          </p:nvGrpSpPr>
          <p:grpSpPr>
            <a:xfrm rot="-2700000">
              <a:off x="-56201" y="1632753"/>
              <a:ext cx="2458047" cy="859196"/>
              <a:chOff x="0" y="0"/>
              <a:chExt cx="1162657" cy="406400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2D0BFB7B-5F5E-4684-8F20-EF70F0C3BB11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34D00DDA-5F05-4F9E-B444-5E6F42C8F9BC}"/>
              </a:ext>
            </a:extLst>
          </p:cNvPr>
          <p:cNvGrpSpPr/>
          <p:nvPr userDrawn="1"/>
        </p:nvGrpSpPr>
        <p:grpSpPr>
          <a:xfrm>
            <a:off x="-1996677" y="-2086924"/>
            <a:ext cx="5817926" cy="6890152"/>
            <a:chOff x="0" y="0"/>
            <a:chExt cx="7757235" cy="918686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EAD3FA1C-A252-42D7-914A-C7DA6AAD4396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ED11C8B0-2FD7-4CD7-9CEE-515B1D73E01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6BBD9AD3-6E6B-4E72-9A64-B9B82B209ADB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283D16BB-4EC7-41E1-836A-0A1CD98760A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1C1C0916-59CC-4375-A524-405D1907E2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FC1BD66-8D2C-4981-9FCA-C6DCC23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5366" y="6826836"/>
            <a:ext cx="2133600" cy="204786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B1C7D4F5-8B9A-42B8-8FE3-F5FDF9568600}"/>
              </a:ext>
            </a:extLst>
          </p:cNvPr>
          <p:cNvGrpSpPr/>
          <p:nvPr userDrawn="1"/>
        </p:nvGrpSpPr>
        <p:grpSpPr>
          <a:xfrm rot="4930306">
            <a:off x="5605062" y="3569523"/>
            <a:ext cx="5451896" cy="6456663"/>
            <a:chOff x="0" y="0"/>
            <a:chExt cx="7269194" cy="8608884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9B1F7F99-E155-4B0B-8263-102A0BC5464B}"/>
                </a:ext>
              </a:extLst>
            </p:cNvPr>
            <p:cNvGrpSpPr/>
            <p:nvPr/>
          </p:nvGrpSpPr>
          <p:grpSpPr>
            <a:xfrm rot="-2700000">
              <a:off x="1277856" y="1812039"/>
              <a:ext cx="6072254" cy="2286344"/>
              <a:chOff x="0" y="0"/>
              <a:chExt cx="1079350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F39CA862-54F6-46CF-9538-D8D4DE2AE17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A29E276-060C-4E10-B77D-BECAACF06B04}"/>
                </a:ext>
              </a:extLst>
            </p:cNvPr>
            <p:cNvGrpSpPr/>
            <p:nvPr/>
          </p:nvGrpSpPr>
          <p:grpSpPr>
            <a:xfrm rot="-2700000">
              <a:off x="-149552" y="4344800"/>
              <a:ext cx="6540930" cy="2286344"/>
              <a:chOff x="0" y="0"/>
              <a:chExt cx="1162657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07EC63CD-64EF-4092-AAAA-DB9E63748335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9CA1DBE7-D527-4E72-94C0-F8F30B48FF20}"/>
              </a:ext>
            </a:extLst>
          </p:cNvPr>
          <p:cNvGrpSpPr/>
          <p:nvPr userDrawn="1"/>
        </p:nvGrpSpPr>
        <p:grpSpPr>
          <a:xfrm rot="-6592661">
            <a:off x="-559473" y="121881"/>
            <a:ext cx="2049966" cy="2551669"/>
            <a:chOff x="0" y="0"/>
            <a:chExt cx="2733288" cy="3402226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135EB3B6-0F42-4E76-AC02-B58997024FD7}"/>
                </a:ext>
              </a:extLst>
            </p:cNvPr>
            <p:cNvGrpSpPr/>
            <p:nvPr/>
          </p:nvGrpSpPr>
          <p:grpSpPr>
            <a:xfrm rot="-2700000">
              <a:off x="16409" y="1541579"/>
              <a:ext cx="2575327" cy="1113148"/>
              <a:chOff x="0" y="0"/>
              <a:chExt cx="940228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A84EFAF4-B5AA-43BA-960C-357084C29681}"/>
                  </a:ext>
                </a:extLst>
              </p:cNvPr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3E662C">
                  <a:alpha val="60784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4640602E-D5CC-4F0E-8EE9-DB3C8D6152EA}"/>
                </a:ext>
              </a:extLst>
            </p:cNvPr>
            <p:cNvGrpSpPr/>
            <p:nvPr/>
          </p:nvGrpSpPr>
          <p:grpSpPr>
            <a:xfrm rot="-2700000">
              <a:off x="315874" y="675292"/>
              <a:ext cx="2371096" cy="1113148"/>
              <a:chOff x="0" y="0"/>
              <a:chExt cx="865665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CDD2CE51-1FB6-437A-B430-D26C8ADA8956}"/>
                  </a:ext>
                </a:extLst>
              </p:cNvPr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45AF53">
                  <a:alpha val="60784"/>
                </a:srgbClr>
              </a:solidFill>
            </p:spPr>
          </p:sp>
        </p:grpSp>
      </p:grpSp>
      <p:pic>
        <p:nvPicPr>
          <p:cNvPr id="16" name="Picture 12">
            <a:extLst>
              <a:ext uri="{FF2B5EF4-FFF2-40B4-BE49-F238E27FC236}">
                <a16:creationId xmlns:a16="http://schemas.microsoft.com/office/drawing/2014/main" id="{9D5360C8-B28B-4779-8345-16ABE410DE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DB8D042-EA1F-42A8-8A45-CEACF6E2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urto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3C518-8F5F-4D38-9E18-5C298A58F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214" y="782805"/>
            <a:ext cx="734945" cy="5116948"/>
          </a:xfrm>
        </p:spPr>
        <p:txBody>
          <a:bodyPr vert="vert270" wrap="square" lIns="0" tIns="0" rIns="0" bIns="0" rtlCol="0" anchor="t">
            <a:spAutoFit/>
          </a:bodyPr>
          <a:lstStyle>
            <a:lvl1pPr>
              <a:defRPr lang="pt-BR" sz="5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marL="0" lvl="0" algn="r">
              <a:lnSpc>
                <a:spcPts val="5720"/>
              </a:lnSpc>
            </a:pPr>
            <a:r>
              <a:rPr lang="pt-BR" dirty="0"/>
              <a:t>TÍTULO MESTRE</a:t>
            </a: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E1AC75D2-6A77-4D6C-B5BF-F3A4728BCF7C}"/>
              </a:ext>
            </a:extLst>
          </p:cNvPr>
          <p:cNvGrpSpPr/>
          <p:nvPr userDrawn="1"/>
        </p:nvGrpSpPr>
        <p:grpSpPr>
          <a:xfrm>
            <a:off x="-1338596" y="4894019"/>
            <a:ext cx="3550250" cy="4252370"/>
            <a:chOff x="0" y="0"/>
            <a:chExt cx="4733667" cy="5669826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75D9CC49-F6E2-4E0A-8146-BAB9F26DEBB7}"/>
                </a:ext>
              </a:extLst>
            </p:cNvPr>
            <p:cNvGrpSpPr/>
            <p:nvPr/>
          </p:nvGrpSpPr>
          <p:grpSpPr>
            <a:xfrm rot="-2700000">
              <a:off x="964600" y="1093252"/>
              <a:ext cx="3753961" cy="1597669"/>
              <a:chOff x="0" y="0"/>
              <a:chExt cx="954897" cy="406400"/>
            </a:xfrm>
          </p:grpSpPr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81CC4B2-60B5-4231-B1D1-571C05905027}"/>
                  </a:ext>
                </a:extLst>
              </p:cNvPr>
              <p:cNvSpPr/>
              <p:nvPr/>
            </p:nvSpPr>
            <p:spPr>
              <a:xfrm>
                <a:off x="17780" y="22860"/>
                <a:ext cx="929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29497" h="360680">
                    <a:moveTo>
                      <a:pt x="929497" y="180340"/>
                    </a:moveTo>
                    <a:cubicBezTo>
                      <a:pt x="929497" y="81280"/>
                      <a:pt x="849487" y="0"/>
                      <a:pt x="749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49157" y="360680"/>
                    </a:lnTo>
                    <a:cubicBezTo>
                      <a:pt x="848217" y="360680"/>
                      <a:pt x="929497" y="279400"/>
                      <a:pt x="929497" y="180340"/>
                    </a:cubicBezTo>
                    <a:close/>
                  </a:path>
                </a:pathLst>
              </a:custGeom>
              <a:solidFill>
                <a:srgbClr val="45AF53">
                  <a:alpha val="60000"/>
                </a:srgbClr>
              </a:solidFill>
            </p:spPr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25F150E6-BE6B-417E-AE6C-06B296E10399}"/>
                </a:ext>
              </a:extLst>
            </p:cNvPr>
            <p:cNvGrpSpPr/>
            <p:nvPr/>
          </p:nvGrpSpPr>
          <p:grpSpPr>
            <a:xfrm rot="-2700000">
              <a:off x="-104505" y="2690136"/>
              <a:ext cx="4570722" cy="1597669"/>
              <a:chOff x="0" y="0"/>
              <a:chExt cx="1162657" cy="406400"/>
            </a:xfrm>
          </p:grpSpPr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65F28108-A7ED-44BC-9A0C-415415427B0C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0000"/>
                </a:srgbClr>
              </a:solidFill>
            </p:spPr>
          </p:sp>
        </p:grp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7E0B6A59-A45F-457B-8457-82B1982B7B9D}"/>
              </a:ext>
            </a:extLst>
          </p:cNvPr>
          <p:cNvGrpSpPr/>
          <p:nvPr userDrawn="1"/>
        </p:nvGrpSpPr>
        <p:grpSpPr>
          <a:xfrm>
            <a:off x="8497124" y="-570141"/>
            <a:ext cx="1591142" cy="1831552"/>
            <a:chOff x="0" y="0"/>
            <a:chExt cx="2121523" cy="2442070"/>
          </a:xfrm>
        </p:grpSpPr>
        <p:grpSp>
          <p:nvGrpSpPr>
            <p:cNvPr id="20" name="Group 16">
              <a:extLst>
                <a:ext uri="{FF2B5EF4-FFF2-40B4-BE49-F238E27FC236}">
                  <a16:creationId xmlns:a16="http://schemas.microsoft.com/office/drawing/2014/main" id="{43B0D34B-6198-486E-B3BD-BE9D76CD7A15}"/>
                </a:ext>
              </a:extLst>
            </p:cNvPr>
            <p:cNvGrpSpPr/>
            <p:nvPr/>
          </p:nvGrpSpPr>
          <p:grpSpPr>
            <a:xfrm rot="-2700000">
              <a:off x="-26196" y="968122"/>
              <a:ext cx="2173915" cy="826372"/>
              <a:chOff x="0" y="0"/>
              <a:chExt cx="1069106" cy="406400"/>
            </a:xfrm>
          </p:grpSpPr>
          <p:sp>
            <p:nvSpPr>
              <p:cNvPr id="23" name="Freeform 17">
                <a:extLst>
                  <a:ext uri="{FF2B5EF4-FFF2-40B4-BE49-F238E27FC236}">
                    <a16:creationId xmlns:a16="http://schemas.microsoft.com/office/drawing/2014/main" id="{4DF0900E-F08F-4259-A739-68AE0093BF09}"/>
                  </a:ext>
                </a:extLst>
              </p:cNvPr>
              <p:cNvSpPr/>
              <p:nvPr/>
            </p:nvSpPr>
            <p:spPr>
              <a:xfrm>
                <a:off x="17780" y="22860"/>
                <a:ext cx="104370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43706" h="360680">
                    <a:moveTo>
                      <a:pt x="1043706" y="180340"/>
                    </a:moveTo>
                    <a:cubicBezTo>
                      <a:pt x="1043706" y="81280"/>
                      <a:pt x="963696" y="0"/>
                      <a:pt x="86336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63366" y="360680"/>
                    </a:lnTo>
                    <a:cubicBezTo>
                      <a:pt x="962426" y="360680"/>
                      <a:pt x="1043706" y="279400"/>
                      <a:pt x="1043706" y="180340"/>
                    </a:cubicBezTo>
                    <a:close/>
                  </a:path>
                </a:pathLst>
              </a:custGeom>
              <a:solidFill>
                <a:srgbClr val="276445">
                  <a:alpha val="68627"/>
                </a:srgbClr>
              </a:solidFill>
            </p:spPr>
          </p:sp>
        </p:grpSp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BAF989A-6216-4FB1-B7EB-205B5666B49B}"/>
                </a:ext>
              </a:extLst>
            </p:cNvPr>
            <p:cNvGrpSpPr/>
            <p:nvPr/>
          </p:nvGrpSpPr>
          <p:grpSpPr>
            <a:xfrm rot="-2700000">
              <a:off x="122971" y="517995"/>
              <a:ext cx="1807405" cy="826372"/>
              <a:chOff x="0" y="0"/>
              <a:chExt cx="888861" cy="406400"/>
            </a:xfrm>
          </p:grpSpPr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D990F490-EC04-4FFD-A639-614BDD2A5A33}"/>
                  </a:ext>
                </a:extLst>
              </p:cNvPr>
              <p:cNvSpPr/>
              <p:nvPr/>
            </p:nvSpPr>
            <p:spPr>
              <a:xfrm>
                <a:off x="17780" y="22860"/>
                <a:ext cx="8634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63461" h="360680">
                    <a:moveTo>
                      <a:pt x="863461" y="180340"/>
                    </a:moveTo>
                    <a:cubicBezTo>
                      <a:pt x="863461" y="81280"/>
                      <a:pt x="783451" y="0"/>
                      <a:pt x="68312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83121" y="360680"/>
                    </a:lnTo>
                    <a:cubicBezTo>
                      <a:pt x="782181" y="360680"/>
                      <a:pt x="863461" y="279400"/>
                      <a:pt x="863461" y="180340"/>
                    </a:cubicBezTo>
                    <a:close/>
                  </a:path>
                </a:pathLst>
              </a:custGeom>
              <a:solidFill>
                <a:srgbClr val="45AF53">
                  <a:alpha val="68627"/>
                </a:srgbClr>
              </a:solidFill>
            </p:spPr>
          </p:sp>
        </p:grpSp>
      </p:grpSp>
      <p:pic>
        <p:nvPicPr>
          <p:cNvPr id="24" name="Picture 20">
            <a:extLst>
              <a:ext uri="{FF2B5EF4-FFF2-40B4-BE49-F238E27FC236}">
                <a16:creationId xmlns:a16="http://schemas.microsoft.com/office/drawing/2014/main" id="{1F5DB890-30CD-4E3F-88D1-E0F0DD277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950B77AA-1D92-4093-B773-256F60D14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9" y="1855235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7" name="Espaço Reservado para Texto 25">
            <a:extLst>
              <a:ext uri="{FF2B5EF4-FFF2-40B4-BE49-F238E27FC236}">
                <a16:creationId xmlns:a16="http://schemas.microsoft.com/office/drawing/2014/main" id="{8CB56AFD-1EF3-497B-BEF4-775B81DDF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9" y="2335503"/>
            <a:ext cx="5345758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9BC2917C-D517-46F1-A75E-490D014320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67009" y="3207719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4835C281-7FF1-4C2C-B699-5D608B310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9" y="3687987"/>
            <a:ext cx="5345758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4170D322-3C6E-445F-90A6-D405FF128B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67009" y="4545249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1E824423-8846-4CBC-A50E-AF0D3EE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67009" y="5025517"/>
            <a:ext cx="5345758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A685A6B-D86B-4153-B14D-29C3D41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9167" y="6963962"/>
            <a:ext cx="2133600" cy="204786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2452-20AA-44E1-9BC9-6723FF0B7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1722" y="1219200"/>
            <a:ext cx="4165812" cy="1920601"/>
          </a:xfrm>
        </p:spPr>
        <p:txBody>
          <a:bodyPr/>
          <a:lstStyle>
            <a:lvl1pPr>
              <a:defRPr lang="pt-BR" sz="5200" kern="1200" spc="-155" smtClean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CFD4BB33-19C8-4BB6-9B68-3D2424BB3B7A}"/>
              </a:ext>
            </a:extLst>
          </p:cNvPr>
          <p:cNvGrpSpPr/>
          <p:nvPr userDrawn="1"/>
        </p:nvGrpSpPr>
        <p:grpSpPr>
          <a:xfrm>
            <a:off x="-1910535" y="0"/>
            <a:ext cx="6787336" cy="7837324"/>
            <a:chOff x="0" y="0"/>
            <a:chExt cx="9049781" cy="10449766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0D6FDB1C-823B-48FD-96ED-8939BEB399F2}"/>
                </a:ext>
              </a:extLst>
            </p:cNvPr>
            <p:cNvGrpSpPr/>
            <p:nvPr/>
          </p:nvGrpSpPr>
          <p:grpSpPr>
            <a:xfrm rot="-2700000">
              <a:off x="-36935" y="3064048"/>
              <a:ext cx="9656093" cy="2389244"/>
              <a:chOff x="0" y="0"/>
              <a:chExt cx="1642459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36C4C937-ADA0-4EAC-85AF-6A1498E46D88}"/>
                  </a:ext>
                </a:extLst>
              </p:cNvPr>
              <p:cNvSpPr/>
              <p:nvPr/>
            </p:nvSpPr>
            <p:spPr>
              <a:xfrm>
                <a:off x="17780" y="22860"/>
                <a:ext cx="161706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17060" h="360680">
                    <a:moveTo>
                      <a:pt x="1617060" y="180340"/>
                    </a:moveTo>
                    <a:cubicBezTo>
                      <a:pt x="1617060" y="81280"/>
                      <a:pt x="1537050" y="0"/>
                      <a:pt x="143672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436719" y="360680"/>
                    </a:lnTo>
                    <a:cubicBezTo>
                      <a:pt x="1535779" y="360680"/>
                      <a:pt x="1617059" y="279400"/>
                      <a:pt x="1617059" y="180340"/>
                    </a:cubicBezTo>
                    <a:close/>
                  </a:path>
                </a:pathLst>
              </a:custGeom>
              <a:solidFill>
                <a:srgbClr val="45AF53">
                  <a:alpha val="3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668051B-7A15-41AE-9BDF-A15A07AF257C}"/>
                </a:ext>
              </a:extLst>
            </p:cNvPr>
            <p:cNvGrpSpPr/>
            <p:nvPr/>
          </p:nvGrpSpPr>
          <p:grpSpPr>
            <a:xfrm rot="-2700000">
              <a:off x="-628300" y="4854221"/>
              <a:ext cx="10058444" cy="2389244"/>
              <a:chOff x="0" y="0"/>
              <a:chExt cx="1710897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FDDAC499-50DB-4F68-AC81-3E16583EFBFA}"/>
                  </a:ext>
                </a:extLst>
              </p:cNvPr>
              <p:cNvSpPr/>
              <p:nvPr/>
            </p:nvSpPr>
            <p:spPr>
              <a:xfrm>
                <a:off x="17780" y="22860"/>
                <a:ext cx="168549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85498" h="360680">
                    <a:moveTo>
                      <a:pt x="1685498" y="180340"/>
                    </a:moveTo>
                    <a:cubicBezTo>
                      <a:pt x="1685498" y="81280"/>
                      <a:pt x="1605488" y="0"/>
                      <a:pt x="150515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05157" y="360680"/>
                    </a:lnTo>
                    <a:cubicBezTo>
                      <a:pt x="1604218" y="360680"/>
                      <a:pt x="1685497" y="279400"/>
                      <a:pt x="1685497" y="180340"/>
                    </a:cubicBezTo>
                    <a:close/>
                  </a:path>
                </a:pathLst>
              </a:custGeom>
              <a:solidFill>
                <a:srgbClr val="3E662C">
                  <a:alpha val="34901"/>
                </a:srgbClr>
              </a:solidFill>
            </p:spPr>
          </p:sp>
        </p:grpSp>
      </p:grpSp>
      <p:pic>
        <p:nvPicPr>
          <p:cNvPr id="15" name="Picture 11">
            <a:extLst>
              <a:ext uri="{FF2B5EF4-FFF2-40B4-BE49-F238E27FC236}">
                <a16:creationId xmlns:a16="http://schemas.microsoft.com/office/drawing/2014/main" id="{026999AC-AABC-42F1-B9D4-E621AAE86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0CE027CC-33F7-4FE7-BE1F-B7472326D2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1721" y="3247103"/>
            <a:ext cx="4155653" cy="925586"/>
          </a:xfrm>
        </p:spPr>
        <p:txBody>
          <a:bodyPr>
            <a:noAutofit/>
          </a:bodyPr>
          <a:lstStyle>
            <a:lvl1pPr marL="0" indent="0" algn="ctr">
              <a:buNone/>
              <a:defRPr lang="pt-BR" sz="2100" kern="1200" spc="161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2pPr>
            <a:lvl3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3pPr>
            <a:lvl4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4pPr>
            <a:lvl5pPr>
              <a:defRPr lang="pt-BR" sz="2300" kern="1200" spc="161" dirty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CC0498C6-143A-48A9-8F63-F7C50B2DF2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1722" y="4279991"/>
            <a:ext cx="4165812" cy="925586"/>
          </a:xfrm>
        </p:spPr>
        <p:txBody>
          <a:bodyPr>
            <a:noAutofit/>
          </a:bodyPr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2pPr>
            <a:lvl3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3pPr>
            <a:lvl4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4pPr>
            <a:lvl5pPr>
              <a:defRPr lang="pt-BR" sz="2300" kern="1200" spc="161" dirty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A0C8789-5161-44E9-8E24-F386DD4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ur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FCAC-A350-4B1A-BC8A-696ADB3C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129955"/>
          </a:xfrm>
        </p:spPr>
        <p:txBody>
          <a:bodyPr>
            <a:noAutofit/>
          </a:bodyPr>
          <a:lstStyle>
            <a:lvl1pPr>
              <a:defRPr lang="pt-BR" sz="5400" b="0" kern="1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0AB64772-CCA1-4412-B78B-91DBD5CBCA17}"/>
              </a:ext>
            </a:extLst>
          </p:cNvPr>
          <p:cNvGrpSpPr/>
          <p:nvPr userDrawn="1"/>
        </p:nvGrpSpPr>
        <p:grpSpPr>
          <a:xfrm>
            <a:off x="7842665" y="-893571"/>
            <a:ext cx="2724590" cy="3250181"/>
            <a:chOff x="0" y="0"/>
            <a:chExt cx="3632787" cy="4333575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15F29260-C54F-4675-8E05-40B8D54E4C2F}"/>
                </a:ext>
              </a:extLst>
            </p:cNvPr>
            <p:cNvGrpSpPr/>
            <p:nvPr/>
          </p:nvGrpSpPr>
          <p:grpSpPr>
            <a:xfrm rot="-2700000">
              <a:off x="-78231" y="2103044"/>
              <a:ext cx="3421544" cy="1195980"/>
              <a:chOff x="0" y="0"/>
              <a:chExt cx="1162657" cy="406400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B100D66F-CB50-4F90-8C91-D8BDFBF1518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2941"/>
                </a:srgbClr>
              </a:solidFill>
            </p:spPr>
          </p:sp>
        </p:grp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0E243705-6EAF-47C3-A1CE-C5055147D598}"/>
                </a:ext>
              </a:extLst>
            </p:cNvPr>
            <p:cNvGrpSpPr/>
            <p:nvPr/>
          </p:nvGrpSpPr>
          <p:grpSpPr>
            <a:xfrm rot="-2700000">
              <a:off x="191447" y="1075155"/>
              <a:ext cx="3536390" cy="1195980"/>
              <a:chOff x="0" y="0"/>
              <a:chExt cx="1201682" cy="406400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1F435854-2769-4102-AE80-373F79BC80F1}"/>
                  </a:ext>
                </a:extLst>
              </p:cNvPr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45AF53">
                  <a:alpha val="52941"/>
                </a:srgbClr>
              </a:solidFill>
            </p:spPr>
          </p:sp>
        </p:grpSp>
      </p:grpSp>
      <p:pic>
        <p:nvPicPr>
          <p:cNvPr id="21" name="Picture 17">
            <a:extLst>
              <a:ext uri="{FF2B5EF4-FFF2-40B4-BE49-F238E27FC236}">
                <a16:creationId xmlns:a16="http://schemas.microsoft.com/office/drawing/2014/main" id="{FFE0825F-3E09-4D33-B2BF-3CDAE607DD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2" name="Espaço Reservado para Texto 25">
            <a:extLst>
              <a:ext uri="{FF2B5EF4-FFF2-40B4-BE49-F238E27FC236}">
                <a16:creationId xmlns:a16="http://schemas.microsoft.com/office/drawing/2014/main" id="{9CFA2475-5314-42CC-8338-D3D5241A28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41654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3" name="Espaço Reservado para Texto 25">
            <a:extLst>
              <a:ext uri="{FF2B5EF4-FFF2-40B4-BE49-F238E27FC236}">
                <a16:creationId xmlns:a16="http://schemas.microsoft.com/office/drawing/2014/main" id="{AEBB22EA-7E01-4080-8B94-E343C5F2CC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41654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F6E0F354-24BB-40C4-A1CC-9CA0185C1E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38600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81C656FA-CCC5-4B53-87BB-3108573E1E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38600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3D26EE7F-276E-4DA1-AA6D-841ED6FD85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35546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41D4B9D3-1A59-49B3-8FD0-827B90E162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35546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C73E675-9407-4B40-AA12-3EF2FE7C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962195"/>
            <a:ext cx="2145146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úlo e subtítulo li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4B78-B7E6-4182-947F-2BAFA815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742" y="274638"/>
            <a:ext cx="7123858" cy="1419436"/>
          </a:xfrm>
        </p:spPr>
        <p:txBody>
          <a:bodyPr>
            <a:noAutofit/>
          </a:bodyPr>
          <a:lstStyle>
            <a:lvl1pPr algn="r">
              <a:defRPr lang="pt-BR" sz="5200" kern="1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D43984E-1B59-47CB-B077-55E01AD166EA}"/>
              </a:ext>
            </a:extLst>
          </p:cNvPr>
          <p:cNvGrpSpPr/>
          <p:nvPr userDrawn="1"/>
        </p:nvGrpSpPr>
        <p:grpSpPr>
          <a:xfrm>
            <a:off x="7789940" y="3657600"/>
            <a:ext cx="3502697" cy="4227834"/>
            <a:chOff x="0" y="0"/>
            <a:chExt cx="4670263" cy="5637112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B32FA449-9ACB-434D-8E57-7F763B36784C}"/>
                </a:ext>
              </a:extLst>
            </p:cNvPr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2F7CECE5-012A-4453-BDE7-3B973556CF16}"/>
                  </a:ext>
                </a:extLst>
              </p:cNvPr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33725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ABD15D97-66E0-4E9C-BAE1-754A41858BFD}"/>
                </a:ext>
              </a:extLst>
            </p:cNvPr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8BDEC92D-5348-471B-82B0-70B7850C71BD}"/>
                  </a:ext>
                </a:extLst>
              </p:cNvPr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33725"/>
                </a:srgbClr>
              </a:solidFill>
            </p:spPr>
          </p:sp>
        </p:grp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8A939B84-65BA-4338-A67D-B30AE07299CC}"/>
              </a:ext>
            </a:extLst>
          </p:cNvPr>
          <p:cNvGrpSpPr/>
          <p:nvPr userDrawn="1"/>
        </p:nvGrpSpPr>
        <p:grpSpPr>
          <a:xfrm>
            <a:off x="-1464109" y="-570234"/>
            <a:ext cx="3502697" cy="4227834"/>
            <a:chOff x="0" y="0"/>
            <a:chExt cx="4670263" cy="5637112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3B23ED6A-1BF1-4083-838D-998C0A941C9E}"/>
                </a:ext>
              </a:extLst>
            </p:cNvPr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E228F103-87F9-4357-9B93-33FB1B480BCD}"/>
                  </a:ext>
                </a:extLst>
              </p:cNvPr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58823"/>
                </a:srgbClr>
              </a:solidFill>
            </p:spPr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CECC8AD1-7A75-450F-9808-CCBDEC6973C3}"/>
                </a:ext>
              </a:extLst>
            </p:cNvPr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03E249E8-9AC7-4F9A-8882-3C93849891F8}"/>
                  </a:ext>
                </a:extLst>
              </p:cNvPr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58823"/>
                </a:srgbClr>
              </a:solidFill>
            </p:spPr>
          </p:sp>
        </p:grpSp>
      </p:grpSp>
      <p:pic>
        <p:nvPicPr>
          <p:cNvPr id="19" name="Picture 15">
            <a:extLst>
              <a:ext uri="{FF2B5EF4-FFF2-40B4-BE49-F238E27FC236}">
                <a16:creationId xmlns:a16="http://schemas.microsoft.com/office/drawing/2014/main" id="{2519F4D2-78A7-4263-A79E-469C0A45B8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94FD3137-D073-4C63-B179-E1A7E2514C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66923" y="1897945"/>
            <a:ext cx="4803775" cy="824365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3E662C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A268F27-D13C-492D-8043-AB41DAA9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5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76445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01CC-E131-4D12-8704-F0E236F9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240" dirty="0" err="1">
                <a:solidFill>
                  <a:srgbClr val="545454"/>
                </a:solidFill>
              </a:rPr>
              <a:t>Gerontecnologia</a:t>
            </a:r>
            <a:r>
              <a:rPr lang="en-US" sz="4000" spc="-240" dirty="0">
                <a:solidFill>
                  <a:srgbClr val="545454"/>
                </a:solidFill>
              </a:rPr>
              <a:t> - </a:t>
            </a:r>
            <a:r>
              <a:rPr lang="en-US" sz="4000" spc="-240" dirty="0" err="1">
                <a:solidFill>
                  <a:srgbClr val="545454"/>
                </a:solidFill>
              </a:rPr>
              <a:t>Princípios</a:t>
            </a:r>
            <a:r>
              <a:rPr lang="en-US" sz="4000" spc="-240" dirty="0">
                <a:solidFill>
                  <a:srgbClr val="545454"/>
                </a:solidFill>
              </a:rPr>
              <a:t> e </a:t>
            </a:r>
            <a:r>
              <a:rPr lang="en-US" sz="4000" spc="-240" dirty="0" err="1">
                <a:solidFill>
                  <a:srgbClr val="545454"/>
                </a:solidFill>
              </a:rPr>
              <a:t>práticas</a:t>
            </a:r>
            <a:r>
              <a:rPr lang="en-US" sz="4000" spc="-240" dirty="0">
                <a:solidFill>
                  <a:srgbClr val="545454"/>
                </a:solidFill>
              </a:rPr>
              <a:t> para </a:t>
            </a:r>
            <a:r>
              <a:rPr lang="en-US" sz="4000" spc="-240" dirty="0" err="1">
                <a:solidFill>
                  <a:srgbClr val="545454"/>
                </a:solidFill>
              </a:rPr>
              <a:t>apoiar</a:t>
            </a:r>
            <a:r>
              <a:rPr lang="en-US" sz="4000" spc="-240" dirty="0">
                <a:solidFill>
                  <a:srgbClr val="545454"/>
                </a:solidFill>
              </a:rPr>
              <a:t> a </a:t>
            </a:r>
            <a:r>
              <a:rPr lang="en-US" sz="4000" spc="-240" dirty="0" err="1">
                <a:solidFill>
                  <a:srgbClr val="545454"/>
                </a:solidFill>
              </a:rPr>
              <a:t>sociedade</a:t>
            </a:r>
            <a:r>
              <a:rPr lang="en-US" sz="4000" spc="-240" dirty="0">
                <a:solidFill>
                  <a:srgbClr val="545454"/>
                </a:solidFill>
              </a:rPr>
              <a:t> </a:t>
            </a:r>
            <a:r>
              <a:rPr lang="en-US" sz="4000" spc="-240" dirty="0" err="1">
                <a:solidFill>
                  <a:srgbClr val="545454"/>
                </a:solidFill>
              </a:rPr>
              <a:t>em</a:t>
            </a:r>
            <a:r>
              <a:rPr lang="en-US" sz="4000" spc="-240" dirty="0">
                <a:solidFill>
                  <a:srgbClr val="545454"/>
                </a:solidFill>
              </a:rPr>
              <a:t> </a:t>
            </a:r>
            <a:r>
              <a:rPr lang="en-US" sz="4000" spc="-240" dirty="0" err="1">
                <a:solidFill>
                  <a:srgbClr val="545454"/>
                </a:solidFill>
              </a:rPr>
              <a:t>envelhecimento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56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8A29E9-A7B2-4BCC-A8F4-06055C50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6524625" cy="5372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33B2A3-CAD5-4061-932A-034289628260}"/>
              </a:ext>
            </a:extLst>
          </p:cNvPr>
          <p:cNvSpPr txBox="1"/>
          <p:nvPr/>
        </p:nvSpPr>
        <p:spPr>
          <a:xfrm>
            <a:off x="1918274" y="6781800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e Comércio, Pesquisa de Inovação 2009-2017.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3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7E1B08-DB3A-4C61-A806-4BD4A4E1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99" y="0"/>
            <a:ext cx="6437002" cy="7315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9D428E-94DD-4AFB-8156-792CBADDA22D}"/>
              </a:ext>
            </a:extLst>
          </p:cNvPr>
          <p:cNvSpPr txBox="1"/>
          <p:nvPr/>
        </p:nvSpPr>
        <p:spPr>
          <a:xfrm>
            <a:off x="228600" y="4419600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Comércio, Pesquisa de Inovação 2011/2017.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8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7774-7D4A-4F74-B33E-EBD461F0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 Global de Inovação 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03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C841AD-A50F-498A-BC63-3C68D84A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Líderes Globais em Inovação em 2019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9CD8A97-EC2C-40A6-8D21-F3B7BA1B2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 3 principais economias da inovação por região</a:t>
            </a:r>
          </a:p>
          <a:p>
            <a:endParaRPr lang="pt-BR" dirty="0"/>
          </a:p>
        </p:txBody>
      </p:sp>
      <p:pic>
        <p:nvPicPr>
          <p:cNvPr id="15" name="Espaço Reservado para Conteúdo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69D3350-7D76-4708-AB44-DC043D584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63" y="1838325"/>
            <a:ext cx="5837673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65614-D626-41D3-80FC-3DF92566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Líderes Globais em Inovação em 2019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B6A380-3D54-4A98-95FE-0611BB842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 3 principais economias da inovação por grupo de renda</a:t>
            </a:r>
          </a:p>
        </p:txBody>
      </p:sp>
      <p:pic>
        <p:nvPicPr>
          <p:cNvPr id="12" name="Espaço Reservado para Conteúdo 8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836198E5-6803-46F9-8F5F-66A3B4899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64211"/>
            <a:ext cx="8686800" cy="1910702"/>
          </a:xfrm>
        </p:spPr>
      </p:pic>
    </p:spTree>
    <p:extLst>
      <p:ext uri="{BB962C8B-B14F-4D97-AF65-F5344CB8AC3E}">
        <p14:creationId xmlns:p14="http://schemas.microsoft.com/office/powerpoint/2010/main" val="275103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8B434-FCB7-4AB0-A1BA-8C1742AB75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1981200"/>
            <a:ext cx="3048000" cy="350520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Proporções por região e por economia das despesas empresariais mundiais 2017</a:t>
            </a:r>
          </a:p>
        </p:txBody>
      </p:sp>
      <p:pic>
        <p:nvPicPr>
          <p:cNvPr id="12" name="Espaço Reservado para Conteúdo 8">
            <a:extLst>
              <a:ext uri="{FF2B5EF4-FFF2-40B4-BE49-F238E27FC236}">
                <a16:creationId xmlns:a16="http://schemas.microsoft.com/office/drawing/2014/main" id="{5E905184-88AF-42C7-8F6E-E6E884CCB1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64331"/>
            <a:ext cx="5730875" cy="6738937"/>
          </a:xfrm>
        </p:spPr>
      </p:pic>
    </p:spTree>
    <p:extLst>
      <p:ext uri="{BB962C8B-B14F-4D97-AF65-F5344CB8AC3E}">
        <p14:creationId xmlns:p14="http://schemas.microsoft.com/office/powerpoint/2010/main" val="264361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D52E72-CD7A-4E4A-A4AF-088BB61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Desempenho em inovação em diferentes níveis de renda - 2019</a:t>
            </a:r>
          </a:p>
        </p:txBody>
      </p:sp>
      <p:pic>
        <p:nvPicPr>
          <p:cNvPr id="14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F8DA1A-2B74-4D20-ACDA-1C131D3E4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93368"/>
            <a:ext cx="8686800" cy="4452388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362E478-0360-474D-B22D-D15A87FC737E}"/>
              </a:ext>
            </a:extLst>
          </p:cNvPr>
          <p:cNvSpPr txBox="1"/>
          <p:nvPr/>
        </p:nvSpPr>
        <p:spPr>
          <a:xfrm>
            <a:off x="1842259" y="6534400"/>
            <a:ext cx="281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u="none" strike="noStrike" baseline="0" dirty="0">
                <a:solidFill>
                  <a:srgbClr val="48709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Acima das expectativas em relação ao nível de desenvolvimento</a:t>
            </a:r>
            <a:endParaRPr lang="pt-BR" sz="1100" dirty="0">
              <a:solidFill>
                <a:srgbClr val="48709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4C0AF1-D09D-4DC2-8F52-6BFF271068F2}"/>
              </a:ext>
            </a:extLst>
          </p:cNvPr>
          <p:cNvSpPr txBox="1"/>
          <p:nvPr/>
        </p:nvSpPr>
        <p:spPr>
          <a:xfrm>
            <a:off x="5165469" y="6534400"/>
            <a:ext cx="32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u="none" strike="noStrike" baseline="0" dirty="0">
                <a:solidFill>
                  <a:srgbClr val="B8548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 acordo com as expectativas em relação ao nível de desenvolvimento</a:t>
            </a:r>
            <a:endParaRPr lang="pt-BR" sz="1100" dirty="0">
              <a:solidFill>
                <a:srgbClr val="B8548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096D830-CC54-45D9-A70B-F9B4F39C8369}"/>
              </a:ext>
            </a:extLst>
          </p:cNvPr>
          <p:cNvSpPr/>
          <p:nvPr/>
        </p:nvSpPr>
        <p:spPr>
          <a:xfrm>
            <a:off x="1411691" y="6569843"/>
            <a:ext cx="360000" cy="360000"/>
          </a:xfrm>
          <a:prstGeom prst="ellipse">
            <a:avLst/>
          </a:prstGeom>
          <a:solidFill>
            <a:srgbClr val="487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59BE020-88F6-4A0D-B773-67845288C8E5}"/>
              </a:ext>
            </a:extLst>
          </p:cNvPr>
          <p:cNvSpPr/>
          <p:nvPr/>
        </p:nvSpPr>
        <p:spPr>
          <a:xfrm>
            <a:off x="4733564" y="6569843"/>
            <a:ext cx="360000" cy="360000"/>
          </a:xfrm>
          <a:prstGeom prst="ellipse">
            <a:avLst/>
          </a:prstGeom>
          <a:solidFill>
            <a:srgbClr val="B85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48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9FF54-393D-4F5B-9810-1E601A88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10 universidades mais bem classificadas em economias de renda média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08F0F53-9FD8-4DF5-BA54-FFAF40BF3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25611"/>
              </p:ext>
            </p:extLst>
          </p:nvPr>
        </p:nvGraphicFramePr>
        <p:xfrm>
          <a:off x="533400" y="1838325"/>
          <a:ext cx="8686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217003267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4728940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43674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Localização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Universidade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Pontuação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2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de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Tsinghua</a:t>
                      </a:r>
                      <a:endParaRPr lang="pt-B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87,2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5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de Pequim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82,6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de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Fudan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77,6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2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Malásia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Universiti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Malaya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(UM)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62,6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3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Federação da Rússia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Estadual de Moscou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Lomonosov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62,3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0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México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Nacional Autônoma do México (UNAM)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56,8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3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de São Paulo (USP)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55,5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Índia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Instituto Indiano de Tecnologia de Bombaim (IITB) 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48,2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Índia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Instituto Indiano de Ciência de Bangalore (IISC) 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47,1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2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Índia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Instituto Indiano de Tecnologia de Nova Déli (IITD) 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46,6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2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00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9F4BA-0D13-482F-9C6E-58347D3C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Indicadores de qualidade de inovação: 10 principais economias de renda elevada e média - 2019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28921C2-0F9A-4238-8725-D9C57CB565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Economias de renda média</a:t>
            </a:r>
          </a:p>
        </p:txBody>
      </p:sp>
      <p:pic>
        <p:nvPicPr>
          <p:cNvPr id="12" name="Espaço Reservado para Conteúdo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BE25869-AD03-4376-81AD-60675FC67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28" y="1838325"/>
            <a:ext cx="7487944" cy="4562475"/>
          </a:xfrm>
        </p:spPr>
      </p:pic>
    </p:spTree>
    <p:extLst>
      <p:ext uri="{BB962C8B-B14F-4D97-AF65-F5344CB8AC3E}">
        <p14:creationId xmlns:p14="http://schemas.microsoft.com/office/powerpoint/2010/main" val="364659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FD83-3C16-44E4-B9CE-4B7CE885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600" dirty="0"/>
              <a:t>Principal cluster de economias ou regiões transfronteiriças entre os 50 mais importantes - 2019</a:t>
            </a: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6B30771C-A425-452C-98E4-387DB7557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15055"/>
              </p:ext>
            </p:extLst>
          </p:nvPr>
        </p:nvGraphicFramePr>
        <p:xfrm>
          <a:off x="1479278" y="1934754"/>
          <a:ext cx="6795045" cy="4846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922">
                  <a:extLst>
                    <a:ext uri="{9D8B030D-6E8A-4147-A177-3AD203B41FA5}">
                      <a16:colId xmlns:a16="http://schemas.microsoft.com/office/drawing/2014/main" val="3279378572"/>
                    </a:ext>
                  </a:extLst>
                </a:gridCol>
                <a:gridCol w="3646574">
                  <a:extLst>
                    <a:ext uri="{9D8B030D-6E8A-4147-A177-3AD203B41FA5}">
                      <a16:colId xmlns:a16="http://schemas.microsoft.com/office/drawing/2014/main" val="543386224"/>
                    </a:ext>
                  </a:extLst>
                </a:gridCol>
                <a:gridCol w="2265549">
                  <a:extLst>
                    <a:ext uri="{9D8B030D-6E8A-4147-A177-3AD203B41FA5}">
                      <a16:colId xmlns:a16="http://schemas.microsoft.com/office/drawing/2014/main" val="3710249960"/>
                    </a:ext>
                  </a:extLst>
                </a:gridCol>
              </a:tblGrid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Posição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Nome do cluster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Economia(s)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4122226194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Tóquio-Yokohama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JP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209567012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Shenzhen-Hong Kong 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CN/HK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135434748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Seul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KR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42147870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Pequim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CN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699820225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São José-São Francisco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CA US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033673832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Paris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FR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195105166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15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Londres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GB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047993297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18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Amsterdã-Roterdã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NL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2750308513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20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Colônia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DE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868053545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23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Tel Aviv-Jerusalém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IL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497968183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28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Cingapura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SG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83043304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Eindhoven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BE/NL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936036851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Estocolmo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SE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79911949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Moscou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RU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966483599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Melbourne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AU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009078190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Toronto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ON 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770842998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40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Bruxelas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BE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704744644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42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Madri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ES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802611642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46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Teerã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IR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917792923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48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Milão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IT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4255268901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50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Zurique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CH/DE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32476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52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A279-D647-4542-A947-5FDA39B6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José Flávio Viana Guimarães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684F9-C249-4EC3-B405-22A6F6ED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Médico</a:t>
            </a:r>
            <a:r>
              <a:rPr lang="en-US" dirty="0"/>
              <a:t> </a:t>
            </a:r>
            <a:r>
              <a:rPr lang="pt-BR" dirty="0"/>
              <a:t>graduado</a:t>
            </a:r>
            <a:r>
              <a:rPr lang="en-US" dirty="0"/>
              <a:t> pela </a:t>
            </a:r>
            <a:r>
              <a:rPr lang="en-US" dirty="0" err="1"/>
              <a:t>Faculdade</a:t>
            </a:r>
            <a:r>
              <a:rPr lang="en-US" dirty="0"/>
              <a:t> de </a:t>
            </a:r>
            <a:r>
              <a:rPr lang="en-US" dirty="0" err="1"/>
              <a:t>Medicina</a:t>
            </a:r>
            <a:r>
              <a:rPr lang="en-US" dirty="0"/>
              <a:t> da UFMG - 1988</a:t>
            </a:r>
          </a:p>
          <a:p>
            <a:r>
              <a:rPr lang="en-US" dirty="0" err="1"/>
              <a:t>Pós-graduado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Geriatrira</a:t>
            </a:r>
            <a:r>
              <a:rPr lang="en-US" dirty="0"/>
              <a:t> e </a:t>
            </a:r>
            <a:r>
              <a:rPr lang="en-US" dirty="0" err="1"/>
              <a:t>Gerontologia</a:t>
            </a:r>
            <a:r>
              <a:rPr lang="en-US" dirty="0"/>
              <a:t>  - PUCRS – 2002</a:t>
            </a:r>
          </a:p>
          <a:p>
            <a:r>
              <a:rPr lang="en-US" dirty="0"/>
              <a:t>MBA </a:t>
            </a:r>
            <a:r>
              <a:rPr lang="pt-BR" dirty="0"/>
              <a:t>Gerenciamento</a:t>
            </a:r>
            <a:r>
              <a:rPr lang="en-US" dirty="0"/>
              <a:t> de </a:t>
            </a:r>
            <a:r>
              <a:rPr lang="en-US" dirty="0" err="1"/>
              <a:t>Projetos</a:t>
            </a:r>
            <a:r>
              <a:rPr lang="en-US" dirty="0"/>
              <a:t> – UFU – 2012</a:t>
            </a:r>
          </a:p>
          <a:p>
            <a:r>
              <a:rPr lang="en-US" dirty="0"/>
              <a:t>MS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Ciências</a:t>
            </a:r>
            <a:r>
              <a:rPr lang="en-US" dirty="0"/>
              <a:t> – </a:t>
            </a:r>
            <a:r>
              <a:rPr lang="en-US" dirty="0" err="1"/>
              <a:t>Engenharia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Saúde</a:t>
            </a:r>
            <a:r>
              <a:rPr lang="en-US" dirty="0"/>
              <a:t> - PPGEB – UFU – 2020</a:t>
            </a:r>
          </a:p>
          <a:p>
            <a:r>
              <a:rPr lang="en-US" dirty="0" err="1"/>
              <a:t>Sócio</a:t>
            </a:r>
            <a:r>
              <a:rPr lang="en-US" dirty="0"/>
              <a:t> SBGTEC</a:t>
            </a:r>
          </a:p>
          <a:p>
            <a:r>
              <a:rPr lang="en-US" dirty="0" err="1"/>
              <a:t>Perito</a:t>
            </a:r>
            <a:r>
              <a:rPr lang="en-US" dirty="0"/>
              <a:t> </a:t>
            </a:r>
            <a:r>
              <a:rPr lang="en-US" dirty="0" err="1"/>
              <a:t>Médico</a:t>
            </a:r>
            <a:r>
              <a:rPr lang="en-US" dirty="0"/>
              <a:t> Federal – </a:t>
            </a:r>
            <a:r>
              <a:rPr lang="en-US" dirty="0" err="1"/>
              <a:t>Ministério</a:t>
            </a:r>
            <a:r>
              <a:rPr lang="en-US" dirty="0"/>
              <a:t> da Economia do </a:t>
            </a:r>
            <a:r>
              <a:rPr lang="en-US" dirty="0" err="1"/>
              <a:t>Brasil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2E14B-BDB3-40F1-890B-31DCD82A13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Inovação</a:t>
            </a:r>
            <a:r>
              <a:rPr lang="en-US" dirty="0"/>
              <a:t> </a:t>
            </a:r>
            <a:r>
              <a:rPr lang="en-US" dirty="0" err="1"/>
              <a:t>Tecnológica</a:t>
            </a:r>
            <a:r>
              <a:rPr lang="en-US" dirty="0"/>
              <a:t> da </a:t>
            </a:r>
            <a:r>
              <a:rPr lang="en-US" dirty="0" err="1"/>
              <a:t>Saúde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8147E-AC69-42F8-8FAF-747C320F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 Nacionais de Ciência e Tecnologia e Inovação 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175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26534A5-42A1-43F1-B430-2F9C785E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Dispêndio nacional em ciência e tecnologia (C&amp;T) (em valores de 2017) por atividade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0D949C-BC4F-41C9-B5F1-0597BFDDD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z="2400" dirty="0"/>
              <a:t>2000-2017</a:t>
            </a:r>
            <a:endParaRPr lang="pt-BR" dirty="0"/>
          </a:p>
        </p:txBody>
      </p:sp>
      <p:pic>
        <p:nvPicPr>
          <p:cNvPr id="10" name="Espaço Reservado para Conteúdo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CE9FF5E-A6EB-4AB6-B8F9-1A0B71254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5" y="1838325"/>
            <a:ext cx="7886290" cy="4562475"/>
          </a:xfrm>
        </p:spPr>
      </p:pic>
    </p:spTree>
    <p:extLst>
      <p:ext uri="{BB962C8B-B14F-4D97-AF65-F5344CB8AC3E}">
        <p14:creationId xmlns:p14="http://schemas.microsoft.com/office/powerpoint/2010/main" val="2900925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C0666-11B8-410C-8500-C62BB753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Dispêndio nacional em ciência e tecnologia (C&amp;T) em relação ao produto interno bruto (PIB) por setor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0AC66B-C1CF-41B1-8523-8F988CF69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2000-2017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8790572A-AD5C-43BC-9A72-B9C167F1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17" y="1838325"/>
            <a:ext cx="7961966" cy="4562475"/>
          </a:xfrm>
        </p:spPr>
      </p:pic>
    </p:spTree>
    <p:extLst>
      <p:ext uri="{BB962C8B-B14F-4D97-AF65-F5344CB8AC3E}">
        <p14:creationId xmlns:p14="http://schemas.microsoft.com/office/powerpoint/2010/main" val="420544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63FC4-424E-4544-8E23-E0599CB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Dispêndio nacional em pesquisa e desenvolvimento (P&amp;D) em relação ao produto interno bruto (PIB) por setor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776551-9108-44BD-8DC7-876ED40DB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2000-2017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07D1C5D8-2D4E-43F8-B00D-01AFCC144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17" y="1838325"/>
            <a:ext cx="7961966" cy="4562475"/>
          </a:xfrm>
        </p:spPr>
      </p:pic>
    </p:spTree>
    <p:extLst>
      <p:ext uri="{BB962C8B-B14F-4D97-AF65-F5344CB8AC3E}">
        <p14:creationId xmlns:p14="http://schemas.microsoft.com/office/powerpoint/2010/main" val="342265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7E92E-77AD-48BA-AFC5-ABBFD881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Distribuição percentual do dispêndio nacional em pesquisa e desenvolvimento (P&amp;D) por setor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87DB7D-78CC-42C7-82BD-E85BA91476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2000-2017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9E60FB7B-B6AE-4108-9B15-2BD868AF1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17" y="1838325"/>
            <a:ext cx="7961966" cy="4562475"/>
          </a:xfrm>
        </p:spPr>
      </p:pic>
    </p:spTree>
    <p:extLst>
      <p:ext uri="{BB962C8B-B14F-4D97-AF65-F5344CB8AC3E}">
        <p14:creationId xmlns:p14="http://schemas.microsoft.com/office/powerpoint/2010/main" val="193903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27170-4395-4EE3-9151-9F05DCA2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Desafios</a:t>
            </a:r>
            <a:r>
              <a:rPr lang="en-US" dirty="0"/>
              <a:t> e </a:t>
            </a:r>
            <a:r>
              <a:rPr lang="en-US" dirty="0" err="1"/>
              <a:t>Oportunidades</a:t>
            </a:r>
            <a:r>
              <a:rPr lang="en-US" dirty="0"/>
              <a:t> da </a:t>
            </a:r>
            <a:r>
              <a:rPr lang="en-US" dirty="0" err="1"/>
              <a:t>Gerontecnologia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para o </a:t>
            </a:r>
            <a:r>
              <a:rPr lang="en-US" dirty="0" err="1"/>
              <a:t>Brasil</a:t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000675-81D2-4066-AECB-A8750769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1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BD472-1425-4DED-8B80-2B6247A9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4DEDA-3482-418B-9B73-1A091105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INOVAÇÃO TECNOLÓGICA NO BRASIL - DESAFIOS</a:t>
            </a:r>
          </a:p>
          <a:p>
            <a:endParaRPr lang="pt-BR" dirty="0"/>
          </a:p>
          <a:p>
            <a:r>
              <a:rPr lang="pt-BR" dirty="0"/>
              <a:t> A ECONOMIA DA LONGEVIDADE</a:t>
            </a:r>
          </a:p>
          <a:p>
            <a:endParaRPr lang="pt-BR" dirty="0"/>
          </a:p>
          <a:p>
            <a:r>
              <a:rPr lang="pt-BR" dirty="0"/>
              <a:t> OS DESAFIOS DA GERONTECNOLOGIA NO BRASIL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51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A5AA84-2FD4-42C1-A252-B96CA0A4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PINTEC 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10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40BC7A-C549-447A-ABD3-9FEF6A1153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7944" y="571006"/>
            <a:ext cx="7162800" cy="6134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68CEA07-E7C2-43CB-9F0E-8CD5E5378D6A}"/>
              </a:ext>
            </a:extLst>
          </p:cNvPr>
          <p:cNvSpPr txBox="1"/>
          <p:nvPr/>
        </p:nvSpPr>
        <p:spPr>
          <a:xfrm>
            <a:off x="1375364" y="6809649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Comércio, Pesquisa de Inovação 2015-2017.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5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759679-CFE7-450A-AB29-8C9E049D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5875" y="623887"/>
            <a:ext cx="7181850" cy="60674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F9463A-6D42-43C1-BDA5-2372A158F739}"/>
              </a:ext>
            </a:extLst>
          </p:cNvPr>
          <p:cNvSpPr txBox="1"/>
          <p:nvPr/>
        </p:nvSpPr>
        <p:spPr>
          <a:xfrm>
            <a:off x="1371600" y="6691312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Comércio, Pesquisa de Inovação 2015-2017.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3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70EFDF-C1EC-4606-9A21-3042C6E06F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0" y="63736"/>
            <a:ext cx="4904096" cy="6705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392179-FAF0-4A23-BFD7-4191C0F24948}"/>
              </a:ext>
            </a:extLst>
          </p:cNvPr>
          <p:cNvSpPr txBox="1"/>
          <p:nvPr/>
        </p:nvSpPr>
        <p:spPr>
          <a:xfrm>
            <a:off x="1510885" y="6629400"/>
            <a:ext cx="6040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 Comércio, Pesquisa de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Inovação 2009-2017.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Nota: A taxa de inovação corresponde ao percentual do número de empresas que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implementaram inovações de produto ou processo sobre o total de empresas.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6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7ADBF2-F077-4C66-B768-943FD78C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15" y="0"/>
            <a:ext cx="6106370" cy="7315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4562C0-06BD-410A-AF06-2E5E38321474}"/>
              </a:ext>
            </a:extLst>
          </p:cNvPr>
          <p:cNvSpPr txBox="1"/>
          <p:nvPr/>
        </p:nvSpPr>
        <p:spPr>
          <a:xfrm>
            <a:off x="152400" y="4953000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e Comércio, Pesquisa de Inovação 2011/2017.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649</Words>
  <Application>Microsoft Office PowerPoint</Application>
  <PresentationFormat>Personalizar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Poppins Light</vt:lpstr>
      <vt:lpstr>Josefin Sans Regular Bold</vt:lpstr>
      <vt:lpstr>Arial</vt:lpstr>
      <vt:lpstr>Poppins</vt:lpstr>
      <vt:lpstr>Calibri</vt:lpstr>
      <vt:lpstr>Poppins Bold Italics</vt:lpstr>
      <vt:lpstr>Office Theme</vt:lpstr>
      <vt:lpstr>Gerontecnologia - Princípios e práticas para apoiar a sociedade em envelhecimento</vt:lpstr>
      <vt:lpstr>José Flávio Viana Guimarães</vt:lpstr>
      <vt:lpstr>Os Desafios e Oportunidades da Gerontecnologia   para o Brasil </vt:lpstr>
      <vt:lpstr>Objetivos</vt:lpstr>
      <vt:lpstr>PINTEC 2017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Índice Global de Inovação 2019</vt:lpstr>
      <vt:lpstr>Líderes Globais em Inovação em 2019</vt:lpstr>
      <vt:lpstr>Líderes Globais em Inovação em 2019</vt:lpstr>
      <vt:lpstr>Proporções por região e por economia das despesas empresariais mundiais 2017</vt:lpstr>
      <vt:lpstr>Desempenho em inovação em diferentes níveis de renda - 2019</vt:lpstr>
      <vt:lpstr>10 universidades mais bem classificadas em economias de renda média</vt:lpstr>
      <vt:lpstr>Indicadores de qualidade de inovação: 10 principais economias de renda elevada e média - 2019</vt:lpstr>
      <vt:lpstr>Principal cluster de economias ou regiões transfronteiriças entre os 50 mais importantes - 2019</vt:lpstr>
      <vt:lpstr>Indicadores Nacionais de Ciência e Tecnologia e Inovação 2019</vt:lpstr>
      <vt:lpstr>Dispêndio nacional em ciência e tecnologia (C&amp;T) (em valores de 2017) por atividade</vt:lpstr>
      <vt:lpstr>Dispêndio nacional em ciência e tecnologia (C&amp;T) em relação ao produto interno bruto (PIB) por setor</vt:lpstr>
      <vt:lpstr>Dispêndio nacional em pesquisa e desenvolvimento (P&amp;D) em relação ao produto interno bruto (PIB) por setor</vt:lpstr>
      <vt:lpstr>Distribuição percentual do dispêndio nacional em pesquisa e desenvolvimento (P&amp;D) por setor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Green Employee On Boarding Professional Presentation</dc:title>
  <cp:lastModifiedBy>Josenaldo de Oliveira Matos Filho</cp:lastModifiedBy>
  <cp:revision>58</cp:revision>
  <dcterms:created xsi:type="dcterms:W3CDTF">2006-08-16T00:00:00Z</dcterms:created>
  <dcterms:modified xsi:type="dcterms:W3CDTF">2020-08-27T11:48:46Z</dcterms:modified>
  <dc:identifier>DAEFhbHi9uU</dc:identifier>
</cp:coreProperties>
</file>