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70" r:id="rId2"/>
  </p:sldIdLst>
  <p:sldSz cx="13823950" cy="6911975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Josefin Sans Regular Bold" panose="020B0604020202020204" charset="0"/>
      <p:regular r:id="rId8"/>
    </p:embeddedFont>
    <p:embeddedFont>
      <p:font typeface="Poppins" panose="00000500000000000000" pitchFamily="2" charset="0"/>
      <p:regular r:id="rId9"/>
      <p:bold r:id="rId10"/>
      <p:italic r:id="rId11"/>
      <p:boldItalic r:id="rId12"/>
    </p:embeddedFont>
    <p:embeddedFont>
      <p:font typeface="Poppins Light" panose="00000400000000000000" pitchFamily="2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7373"/>
    <a:srgbClr val="E5E6E7"/>
    <a:srgbClr val="3A3A3A"/>
    <a:srgbClr val="F8F8F8"/>
    <a:srgbClr val="B8548E"/>
    <a:srgbClr val="48709C"/>
    <a:srgbClr val="276445"/>
    <a:srgbClr val="DBEFE1"/>
    <a:srgbClr val="7A8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0" d="100"/>
          <a:sy n="90" d="100"/>
        </p:scale>
        <p:origin x="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4064E-9014-4367-ADB0-F1919410FA1C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11E0B-1EE2-43F8-BA90-940AB747C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309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11E0B-1EE2-43F8-BA90-940AB747C67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15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ítul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>
            <a:extLst>
              <a:ext uri="{FF2B5EF4-FFF2-40B4-BE49-F238E27FC236}">
                <a16:creationId xmlns:a16="http://schemas.microsoft.com/office/drawing/2014/main" id="{5DC4773E-D958-4139-AB9A-981B3549A84B}"/>
              </a:ext>
            </a:extLst>
          </p:cNvPr>
          <p:cNvGrpSpPr/>
          <p:nvPr userDrawn="1"/>
        </p:nvGrpSpPr>
        <p:grpSpPr>
          <a:xfrm>
            <a:off x="10425866" y="4228262"/>
            <a:ext cx="4630782" cy="3656147"/>
            <a:chOff x="0" y="0"/>
            <a:chExt cx="4356381" cy="5159248"/>
          </a:xfrm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256D2DBA-963E-44C8-BC0D-E0810C9321D4}"/>
                </a:ext>
              </a:extLst>
            </p:cNvPr>
            <p:cNvGrpSpPr/>
            <p:nvPr/>
          </p:nvGrpSpPr>
          <p:grpSpPr>
            <a:xfrm rot="-2700000">
              <a:off x="765811" y="1085943"/>
              <a:ext cx="3639063" cy="1370191"/>
              <a:chOff x="0" y="0"/>
              <a:chExt cx="1079350" cy="406400"/>
            </a:xfrm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645A155F-0914-480B-AAE4-D5B854764402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53725"/>
                </a:srgbClr>
              </a:solidFill>
            </p:spPr>
          </p:sp>
        </p:grpSp>
        <p:grpSp>
          <p:nvGrpSpPr>
            <p:cNvPr id="28" name="Group 5">
              <a:extLst>
                <a:ext uri="{FF2B5EF4-FFF2-40B4-BE49-F238E27FC236}">
                  <a16:creationId xmlns:a16="http://schemas.microsoft.com/office/drawing/2014/main" id="{9C2E2240-FD1D-49DE-AACA-E8BEC0ABA2BA}"/>
                </a:ext>
              </a:extLst>
            </p:cNvPr>
            <p:cNvGrpSpPr/>
            <p:nvPr/>
          </p:nvGrpSpPr>
          <p:grpSpPr>
            <a:xfrm rot="-2700000">
              <a:off x="-89626" y="2603810"/>
              <a:ext cx="3919937" cy="1370191"/>
              <a:chOff x="0" y="0"/>
              <a:chExt cx="1162657" cy="406400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D6970522-6388-44BC-A76A-C2C60A4BE600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53725"/>
                </a:srgbClr>
              </a:solidFill>
            </p:spPr>
          </p:sp>
        </p:grpSp>
      </p:grpSp>
      <p:grpSp>
        <p:nvGrpSpPr>
          <p:cNvPr id="31" name="Group 7">
            <a:extLst>
              <a:ext uri="{FF2B5EF4-FFF2-40B4-BE49-F238E27FC236}">
                <a16:creationId xmlns:a16="http://schemas.microsoft.com/office/drawing/2014/main" id="{EEE55B61-F1D6-47AC-B14E-BC9C8886B47B}"/>
              </a:ext>
            </a:extLst>
          </p:cNvPr>
          <p:cNvGrpSpPr/>
          <p:nvPr userDrawn="1"/>
        </p:nvGrpSpPr>
        <p:grpSpPr>
          <a:xfrm>
            <a:off x="-2644119" y="-1256858"/>
            <a:ext cx="8245850" cy="6510356"/>
            <a:chOff x="0" y="0"/>
            <a:chExt cx="7757235" cy="9186869"/>
          </a:xfrm>
        </p:grpSpPr>
        <p:grpSp>
          <p:nvGrpSpPr>
            <p:cNvPr id="32" name="Group 8">
              <a:extLst>
                <a:ext uri="{FF2B5EF4-FFF2-40B4-BE49-F238E27FC236}">
                  <a16:creationId xmlns:a16="http://schemas.microsoft.com/office/drawing/2014/main" id="{84C5582D-D899-462A-A229-95DD7EA54C75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92EABB72-F2E2-4581-A8F0-14A281AD2C31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33" name="Group 10">
              <a:extLst>
                <a:ext uri="{FF2B5EF4-FFF2-40B4-BE49-F238E27FC236}">
                  <a16:creationId xmlns:a16="http://schemas.microsoft.com/office/drawing/2014/main" id="{89193BFA-EA0F-4812-AF0E-D7EB3E4C8CBF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D45AF94D-CF9D-49B7-B8BC-994062EF141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sp>
        <p:nvSpPr>
          <p:cNvPr id="40" name="Título 39">
            <a:extLst>
              <a:ext uri="{FF2B5EF4-FFF2-40B4-BE49-F238E27FC236}">
                <a16:creationId xmlns:a16="http://schemas.microsoft.com/office/drawing/2014/main" id="{9D892362-095A-48D0-B0EE-021BD8BA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27" y="4009022"/>
            <a:ext cx="11663958" cy="1971051"/>
          </a:xfrm>
        </p:spPr>
        <p:txBody>
          <a:bodyPr anchor="t"/>
          <a:lstStyle>
            <a:lvl1pPr algn="l">
              <a:defRPr lang="pt-BR" sz="5039" kern="1200" spc="-302" smtClean="0">
                <a:solidFill>
                  <a:srgbClr val="545454"/>
                </a:solidFill>
                <a:latin typeface="Josefin Sans Regular Bold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B1C7D4F5-8B9A-42B8-8FE3-F5FDF9568600}"/>
              </a:ext>
            </a:extLst>
          </p:cNvPr>
          <p:cNvGrpSpPr/>
          <p:nvPr userDrawn="1"/>
        </p:nvGrpSpPr>
        <p:grpSpPr>
          <a:xfrm rot="4930306">
            <a:off x="9231998" y="1847580"/>
            <a:ext cx="5151379" cy="9151143"/>
            <a:chOff x="0" y="0"/>
            <a:chExt cx="7269194" cy="8608884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9B1F7F99-E155-4B0B-8263-102A0BC5464B}"/>
                </a:ext>
              </a:extLst>
            </p:cNvPr>
            <p:cNvGrpSpPr/>
            <p:nvPr/>
          </p:nvGrpSpPr>
          <p:grpSpPr>
            <a:xfrm rot="-2700000">
              <a:off x="1277856" y="1812039"/>
              <a:ext cx="6072254" cy="2286344"/>
              <a:chOff x="0" y="0"/>
              <a:chExt cx="1079350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F39CA862-54F6-46CF-9538-D8D4DE2AE17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6A29E276-060C-4E10-B77D-BECAACF06B04}"/>
                </a:ext>
              </a:extLst>
            </p:cNvPr>
            <p:cNvGrpSpPr/>
            <p:nvPr/>
          </p:nvGrpSpPr>
          <p:grpSpPr>
            <a:xfrm rot="-2700000">
              <a:off x="-149552" y="4344800"/>
              <a:ext cx="6540930" cy="2286344"/>
              <a:chOff x="0" y="0"/>
              <a:chExt cx="1162657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07EC63CD-64EF-4092-AAAA-DB9E63748335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9CA1DBE7-D527-4E72-94C0-F8F30B48FF20}"/>
              </a:ext>
            </a:extLst>
          </p:cNvPr>
          <p:cNvGrpSpPr/>
          <p:nvPr userDrawn="1"/>
        </p:nvGrpSpPr>
        <p:grpSpPr>
          <a:xfrm rot="-6592661">
            <a:off x="-308709" y="-487586"/>
            <a:ext cx="1936969" cy="3616525"/>
            <a:chOff x="0" y="0"/>
            <a:chExt cx="2733288" cy="3402226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135EB3B6-0F42-4E76-AC02-B58997024FD7}"/>
                </a:ext>
              </a:extLst>
            </p:cNvPr>
            <p:cNvGrpSpPr/>
            <p:nvPr/>
          </p:nvGrpSpPr>
          <p:grpSpPr>
            <a:xfrm rot="-2700000">
              <a:off x="16409" y="1541579"/>
              <a:ext cx="2575327" cy="1113148"/>
              <a:chOff x="0" y="0"/>
              <a:chExt cx="940228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A84EFAF4-B5AA-43BA-960C-357084C29681}"/>
                  </a:ext>
                </a:extLst>
              </p:cNvPr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3E662C">
                  <a:alpha val="60784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4640602E-D5CC-4F0E-8EE9-DB3C8D6152EA}"/>
                </a:ext>
              </a:extLst>
            </p:cNvPr>
            <p:cNvGrpSpPr/>
            <p:nvPr/>
          </p:nvGrpSpPr>
          <p:grpSpPr>
            <a:xfrm rot="-2700000">
              <a:off x="315874" y="675292"/>
              <a:ext cx="2371096" cy="1113148"/>
              <a:chOff x="0" y="0"/>
              <a:chExt cx="865665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CDD2CE51-1FB6-437A-B430-D26C8ADA8956}"/>
                  </a:ext>
                </a:extLst>
              </p:cNvPr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45AF53">
                  <a:alpha val="60784"/>
                </a:srgbClr>
              </a:solidFill>
            </p:spPr>
          </p:sp>
        </p:grpSp>
      </p:grpSp>
      <p:pic>
        <p:nvPicPr>
          <p:cNvPr id="16" name="Picture 12">
            <a:extLst>
              <a:ext uri="{FF2B5EF4-FFF2-40B4-BE49-F238E27FC236}">
                <a16:creationId xmlns:a16="http://schemas.microsoft.com/office/drawing/2014/main" id="{9D5360C8-B28B-4779-8345-16ABE410DE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7607" y="5669629"/>
            <a:ext cx="1658397" cy="1102297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DB8D042-EA1F-42A8-8A45-CEACF6E2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údos curto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3C518-8F5F-4D38-9E18-5C298A58F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325" y="739656"/>
            <a:ext cx="1851084" cy="4834894"/>
          </a:xfrm>
        </p:spPr>
        <p:txBody>
          <a:bodyPr vert="vert270" wrap="square" lIns="0" tIns="0" rIns="0" bIns="0" rtlCol="0" anchor="t">
            <a:spAutoFit/>
          </a:bodyPr>
          <a:lstStyle>
            <a:lvl1pPr>
              <a:defRPr lang="pt-BR" sz="6551" spc="-196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marL="0" lvl="0" algn="r">
              <a:lnSpc>
                <a:spcPts val="7206"/>
              </a:lnSpc>
            </a:pPr>
            <a:r>
              <a:rPr lang="pt-BR" dirty="0"/>
              <a:t>TÍTULO MESTRE</a:t>
            </a:r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E1AC75D2-6A77-4D6C-B5BF-F3A4728BCF7C}"/>
              </a:ext>
            </a:extLst>
          </p:cNvPr>
          <p:cNvGrpSpPr/>
          <p:nvPr userDrawn="1"/>
        </p:nvGrpSpPr>
        <p:grpSpPr>
          <a:xfrm>
            <a:off x="-1897216" y="4624253"/>
            <a:ext cx="5031833" cy="4017973"/>
            <a:chOff x="0" y="0"/>
            <a:chExt cx="4733667" cy="5669826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75D9CC49-F6E2-4E0A-8146-BAB9F26DEBB7}"/>
                </a:ext>
              </a:extLst>
            </p:cNvPr>
            <p:cNvGrpSpPr/>
            <p:nvPr/>
          </p:nvGrpSpPr>
          <p:grpSpPr>
            <a:xfrm rot="-2700000">
              <a:off x="964600" y="1093252"/>
              <a:ext cx="3753961" cy="1597669"/>
              <a:chOff x="0" y="0"/>
              <a:chExt cx="954897" cy="406400"/>
            </a:xfrm>
          </p:grpSpPr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181CC4B2-60B5-4231-B1D1-571C05905027}"/>
                  </a:ext>
                </a:extLst>
              </p:cNvPr>
              <p:cNvSpPr/>
              <p:nvPr/>
            </p:nvSpPr>
            <p:spPr>
              <a:xfrm>
                <a:off x="17780" y="22860"/>
                <a:ext cx="929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29497" h="360680">
                    <a:moveTo>
                      <a:pt x="929497" y="180340"/>
                    </a:moveTo>
                    <a:cubicBezTo>
                      <a:pt x="929497" y="81280"/>
                      <a:pt x="849487" y="0"/>
                      <a:pt x="749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49157" y="360680"/>
                    </a:lnTo>
                    <a:cubicBezTo>
                      <a:pt x="848217" y="360680"/>
                      <a:pt x="929497" y="279400"/>
                      <a:pt x="929497" y="180340"/>
                    </a:cubicBezTo>
                    <a:close/>
                  </a:path>
                </a:pathLst>
              </a:custGeom>
              <a:solidFill>
                <a:srgbClr val="45AF53">
                  <a:alpha val="60000"/>
                </a:srgbClr>
              </a:solidFill>
            </p:spPr>
          </p:sp>
        </p:grp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25F150E6-BE6B-417E-AE6C-06B296E10399}"/>
                </a:ext>
              </a:extLst>
            </p:cNvPr>
            <p:cNvGrpSpPr/>
            <p:nvPr/>
          </p:nvGrpSpPr>
          <p:grpSpPr>
            <a:xfrm rot="-2700000">
              <a:off x="-104505" y="2690136"/>
              <a:ext cx="4570722" cy="1597669"/>
              <a:chOff x="0" y="0"/>
              <a:chExt cx="1162657" cy="406400"/>
            </a:xfrm>
          </p:grpSpPr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65F28108-A7ED-44BC-9A0C-415415427B0C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60000"/>
                </a:srgbClr>
              </a:solidFill>
            </p:spPr>
          </p:sp>
        </p:grpSp>
      </p:grpSp>
      <p:grpSp>
        <p:nvGrpSpPr>
          <p:cNvPr id="19" name="Group 15">
            <a:extLst>
              <a:ext uri="{FF2B5EF4-FFF2-40B4-BE49-F238E27FC236}">
                <a16:creationId xmlns:a16="http://schemas.microsoft.com/office/drawing/2014/main" id="{7E0B6A59-A45F-457B-8457-82B1982B7B9D}"/>
              </a:ext>
            </a:extLst>
          </p:cNvPr>
          <p:cNvGrpSpPr/>
          <p:nvPr userDrawn="1"/>
        </p:nvGrpSpPr>
        <p:grpSpPr>
          <a:xfrm>
            <a:off x="12043127" y="-538714"/>
            <a:ext cx="2255154" cy="1730594"/>
            <a:chOff x="0" y="0"/>
            <a:chExt cx="2121523" cy="2442070"/>
          </a:xfrm>
        </p:grpSpPr>
        <p:grpSp>
          <p:nvGrpSpPr>
            <p:cNvPr id="20" name="Group 16">
              <a:extLst>
                <a:ext uri="{FF2B5EF4-FFF2-40B4-BE49-F238E27FC236}">
                  <a16:creationId xmlns:a16="http://schemas.microsoft.com/office/drawing/2014/main" id="{43B0D34B-6198-486E-B3BD-BE9D76CD7A15}"/>
                </a:ext>
              </a:extLst>
            </p:cNvPr>
            <p:cNvGrpSpPr/>
            <p:nvPr/>
          </p:nvGrpSpPr>
          <p:grpSpPr>
            <a:xfrm rot="-2700000">
              <a:off x="-26196" y="968122"/>
              <a:ext cx="2173915" cy="826372"/>
              <a:chOff x="0" y="0"/>
              <a:chExt cx="1069106" cy="406400"/>
            </a:xfrm>
          </p:grpSpPr>
          <p:sp>
            <p:nvSpPr>
              <p:cNvPr id="23" name="Freeform 17">
                <a:extLst>
                  <a:ext uri="{FF2B5EF4-FFF2-40B4-BE49-F238E27FC236}">
                    <a16:creationId xmlns:a16="http://schemas.microsoft.com/office/drawing/2014/main" id="{4DF0900E-F08F-4259-A739-68AE0093BF09}"/>
                  </a:ext>
                </a:extLst>
              </p:cNvPr>
              <p:cNvSpPr/>
              <p:nvPr/>
            </p:nvSpPr>
            <p:spPr>
              <a:xfrm>
                <a:off x="17780" y="22860"/>
                <a:ext cx="104370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43706" h="360680">
                    <a:moveTo>
                      <a:pt x="1043706" y="180340"/>
                    </a:moveTo>
                    <a:cubicBezTo>
                      <a:pt x="1043706" y="81280"/>
                      <a:pt x="963696" y="0"/>
                      <a:pt x="86336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63366" y="360680"/>
                    </a:lnTo>
                    <a:cubicBezTo>
                      <a:pt x="962426" y="360680"/>
                      <a:pt x="1043706" y="279400"/>
                      <a:pt x="1043706" y="180340"/>
                    </a:cubicBezTo>
                    <a:close/>
                  </a:path>
                </a:pathLst>
              </a:custGeom>
              <a:solidFill>
                <a:srgbClr val="276445">
                  <a:alpha val="68627"/>
                </a:srgbClr>
              </a:solidFill>
            </p:spPr>
          </p:sp>
        </p:grpSp>
        <p:grpSp>
          <p:nvGrpSpPr>
            <p:cNvPr id="21" name="Group 18">
              <a:extLst>
                <a:ext uri="{FF2B5EF4-FFF2-40B4-BE49-F238E27FC236}">
                  <a16:creationId xmlns:a16="http://schemas.microsoft.com/office/drawing/2014/main" id="{5BAF989A-6216-4FB1-B7EB-205B5666B49B}"/>
                </a:ext>
              </a:extLst>
            </p:cNvPr>
            <p:cNvGrpSpPr/>
            <p:nvPr/>
          </p:nvGrpSpPr>
          <p:grpSpPr>
            <a:xfrm rot="-2700000">
              <a:off x="122971" y="517995"/>
              <a:ext cx="1807405" cy="826372"/>
              <a:chOff x="0" y="0"/>
              <a:chExt cx="888861" cy="406400"/>
            </a:xfrm>
          </p:grpSpPr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D990F490-EC04-4FFD-A639-614BDD2A5A33}"/>
                  </a:ext>
                </a:extLst>
              </p:cNvPr>
              <p:cNvSpPr/>
              <p:nvPr/>
            </p:nvSpPr>
            <p:spPr>
              <a:xfrm>
                <a:off x="17780" y="22860"/>
                <a:ext cx="8634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63461" h="360680">
                    <a:moveTo>
                      <a:pt x="863461" y="180340"/>
                    </a:moveTo>
                    <a:cubicBezTo>
                      <a:pt x="863461" y="81280"/>
                      <a:pt x="783451" y="0"/>
                      <a:pt x="68312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83121" y="360680"/>
                    </a:lnTo>
                    <a:cubicBezTo>
                      <a:pt x="782181" y="360680"/>
                      <a:pt x="863461" y="279400"/>
                      <a:pt x="863461" y="180340"/>
                    </a:cubicBezTo>
                    <a:close/>
                  </a:path>
                </a:pathLst>
              </a:custGeom>
              <a:solidFill>
                <a:srgbClr val="45AF53">
                  <a:alpha val="68627"/>
                </a:srgbClr>
              </a:solidFill>
            </p:spPr>
          </p:sp>
        </p:grpSp>
      </p:grpSp>
      <p:pic>
        <p:nvPicPr>
          <p:cNvPr id="24" name="Picture 20">
            <a:extLst>
              <a:ext uri="{FF2B5EF4-FFF2-40B4-BE49-F238E27FC236}">
                <a16:creationId xmlns:a16="http://schemas.microsoft.com/office/drawing/2014/main" id="{1F5DB890-30CD-4E3F-88D1-E0F0DD277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1679806" y="5574550"/>
            <a:ext cx="1658397" cy="1102297"/>
          </a:xfrm>
          <a:prstGeom prst="rect">
            <a:avLst/>
          </a:prstGeom>
        </p:spPr>
      </p:pic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950B77AA-1D92-4093-B773-256F60D14F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80000" y="1752972"/>
            <a:ext cx="7579911" cy="393156"/>
          </a:xfrm>
        </p:spPr>
        <p:txBody>
          <a:bodyPr/>
          <a:lstStyle>
            <a:lvl1pPr marL="0" indent="0" algn="l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7" name="Espaço Reservado para Texto 25">
            <a:extLst>
              <a:ext uri="{FF2B5EF4-FFF2-40B4-BE49-F238E27FC236}">
                <a16:creationId xmlns:a16="http://schemas.microsoft.com/office/drawing/2014/main" id="{8CB56AFD-1EF3-497B-BEF4-775B81DDF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80000" y="2206767"/>
            <a:ext cx="7576637" cy="728911"/>
          </a:xfrm>
        </p:spPr>
        <p:txBody>
          <a:bodyPr/>
          <a:lstStyle>
            <a:lvl1pPr marL="0" indent="0" algn="l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9BC2917C-D517-46F1-A75E-490D014320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0000" y="3030905"/>
            <a:ext cx="7579911" cy="393156"/>
          </a:xfrm>
        </p:spPr>
        <p:txBody>
          <a:bodyPr/>
          <a:lstStyle>
            <a:lvl1pPr marL="0" indent="0" algn="l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4835C281-7FF1-4C2C-B699-5D608B310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0000" y="3484700"/>
            <a:ext cx="7576637" cy="728911"/>
          </a:xfrm>
        </p:spPr>
        <p:txBody>
          <a:bodyPr/>
          <a:lstStyle>
            <a:lvl1pPr marL="0" indent="0" algn="l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4170D322-3C6E-445F-90A6-D405FF128B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80000" y="4294708"/>
            <a:ext cx="7579911" cy="393156"/>
          </a:xfrm>
        </p:spPr>
        <p:txBody>
          <a:bodyPr/>
          <a:lstStyle>
            <a:lvl1pPr marL="0" indent="0" algn="l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1" name="Espaço Reservado para Texto 25">
            <a:extLst>
              <a:ext uri="{FF2B5EF4-FFF2-40B4-BE49-F238E27FC236}">
                <a16:creationId xmlns:a16="http://schemas.microsoft.com/office/drawing/2014/main" id="{1E824423-8846-4CBC-A50E-AF0D3EE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80000" y="4748503"/>
            <a:ext cx="7576637" cy="728911"/>
          </a:xfrm>
        </p:spPr>
        <p:txBody>
          <a:bodyPr/>
          <a:lstStyle>
            <a:lvl1pPr marL="0" indent="0" algn="l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A685A6B-D86B-4153-B14D-29C3D41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647" y="6580098"/>
            <a:ext cx="3023989" cy="193498"/>
          </a:xfrm>
        </p:spPr>
        <p:txBody>
          <a:bodyPr/>
          <a:lstStyle>
            <a:lvl1pPr algn="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2452-20AA-44E1-9BC9-6723FF0B7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4778" y="1152006"/>
            <a:ext cx="5904279" cy="1814735"/>
          </a:xfrm>
        </p:spPr>
        <p:txBody>
          <a:bodyPr/>
          <a:lstStyle>
            <a:lvl1pPr>
              <a:defRPr lang="pt-BR" sz="6551" kern="1200" spc="-196" smtClean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CFD4BB33-19C8-4BB6-9B68-3D2424BB3B7A}"/>
              </a:ext>
            </a:extLst>
          </p:cNvPr>
          <p:cNvGrpSpPr/>
          <p:nvPr userDrawn="1"/>
        </p:nvGrpSpPr>
        <p:grpSpPr>
          <a:xfrm>
            <a:off x="-2707834" y="0"/>
            <a:ext cx="9619811" cy="7405319"/>
            <a:chOff x="0" y="0"/>
            <a:chExt cx="9049781" cy="10449766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0D6FDB1C-823B-48FD-96ED-8939BEB399F2}"/>
                </a:ext>
              </a:extLst>
            </p:cNvPr>
            <p:cNvGrpSpPr/>
            <p:nvPr/>
          </p:nvGrpSpPr>
          <p:grpSpPr>
            <a:xfrm rot="-2700000">
              <a:off x="-36935" y="3064048"/>
              <a:ext cx="9656093" cy="2389244"/>
              <a:chOff x="0" y="0"/>
              <a:chExt cx="1642459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36C4C937-ADA0-4EAC-85AF-6A1498E46D88}"/>
                  </a:ext>
                </a:extLst>
              </p:cNvPr>
              <p:cNvSpPr/>
              <p:nvPr/>
            </p:nvSpPr>
            <p:spPr>
              <a:xfrm>
                <a:off x="17780" y="22860"/>
                <a:ext cx="161706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17060" h="360680">
                    <a:moveTo>
                      <a:pt x="1617060" y="180340"/>
                    </a:moveTo>
                    <a:cubicBezTo>
                      <a:pt x="1617060" y="81280"/>
                      <a:pt x="1537050" y="0"/>
                      <a:pt x="143672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436719" y="360680"/>
                    </a:lnTo>
                    <a:cubicBezTo>
                      <a:pt x="1535779" y="360680"/>
                      <a:pt x="1617059" y="279400"/>
                      <a:pt x="1617059" y="180340"/>
                    </a:cubicBezTo>
                    <a:close/>
                  </a:path>
                </a:pathLst>
              </a:custGeom>
              <a:solidFill>
                <a:srgbClr val="45AF53">
                  <a:alpha val="34901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6668051B-7A15-41AE-9BDF-A15A07AF257C}"/>
                </a:ext>
              </a:extLst>
            </p:cNvPr>
            <p:cNvGrpSpPr/>
            <p:nvPr/>
          </p:nvGrpSpPr>
          <p:grpSpPr>
            <a:xfrm rot="-2700000">
              <a:off x="-628300" y="4854221"/>
              <a:ext cx="10058444" cy="2389244"/>
              <a:chOff x="0" y="0"/>
              <a:chExt cx="1710897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FDDAC499-50DB-4F68-AC81-3E16583EFBFA}"/>
                  </a:ext>
                </a:extLst>
              </p:cNvPr>
              <p:cNvSpPr/>
              <p:nvPr/>
            </p:nvSpPr>
            <p:spPr>
              <a:xfrm>
                <a:off x="17780" y="22860"/>
                <a:ext cx="168549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85498" h="360680">
                    <a:moveTo>
                      <a:pt x="1685498" y="180340"/>
                    </a:moveTo>
                    <a:cubicBezTo>
                      <a:pt x="1685498" y="81280"/>
                      <a:pt x="1605488" y="0"/>
                      <a:pt x="150515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05157" y="360680"/>
                    </a:lnTo>
                    <a:cubicBezTo>
                      <a:pt x="1604218" y="360680"/>
                      <a:pt x="1685497" y="279400"/>
                      <a:pt x="1685497" y="180340"/>
                    </a:cubicBezTo>
                    <a:close/>
                  </a:path>
                </a:pathLst>
              </a:custGeom>
              <a:solidFill>
                <a:srgbClr val="3E662C">
                  <a:alpha val="34901"/>
                </a:srgbClr>
              </a:solidFill>
            </p:spPr>
          </p:sp>
        </p:grpSp>
      </p:grpSp>
      <p:pic>
        <p:nvPicPr>
          <p:cNvPr id="15" name="Picture 11">
            <a:extLst>
              <a:ext uri="{FF2B5EF4-FFF2-40B4-BE49-F238E27FC236}">
                <a16:creationId xmlns:a16="http://schemas.microsoft.com/office/drawing/2014/main" id="{026999AC-AABC-42F1-B9D4-E621AAE86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1679806" y="5574550"/>
            <a:ext cx="1658397" cy="1102297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A0C8789-5161-44E9-8E24-F386DD4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Espaço Reservado para Texto 25">
            <a:extLst>
              <a:ext uri="{FF2B5EF4-FFF2-40B4-BE49-F238E27FC236}">
                <a16:creationId xmlns:a16="http://schemas.microsoft.com/office/drawing/2014/main" id="{EC39A86D-6567-4882-B8D1-A1B1533C2E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04785" y="3062831"/>
            <a:ext cx="5903555" cy="882414"/>
          </a:xfrm>
        </p:spPr>
        <p:txBody>
          <a:bodyPr anchor="ctr"/>
          <a:lstStyle>
            <a:lvl1pPr marL="0" indent="0" algn="ctr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3" name="Espaço Reservado para Texto 25">
            <a:extLst>
              <a:ext uri="{FF2B5EF4-FFF2-40B4-BE49-F238E27FC236}">
                <a16:creationId xmlns:a16="http://schemas.microsoft.com/office/drawing/2014/main" id="{51F1A350-CC15-4F6A-8883-6F2FE77A0F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04054" y="4041357"/>
            <a:ext cx="5904279" cy="874567"/>
          </a:xfrm>
        </p:spPr>
        <p:txBody>
          <a:bodyPr anchor="ctr"/>
          <a:lstStyle>
            <a:lvl1pPr marL="0" indent="0" algn="ctr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2490434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údos cur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FCAC-A350-4B1A-BC8A-696ADB3C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8" y="259503"/>
            <a:ext cx="11663958" cy="2957427"/>
          </a:xfrm>
        </p:spPr>
        <p:txBody>
          <a:bodyPr>
            <a:noAutofit/>
          </a:bodyPr>
          <a:lstStyle>
            <a:lvl1pPr>
              <a:defRPr lang="pt-BR" sz="6803" b="0" kern="1200" spc="-196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0AB64772-CCA1-4412-B78B-91DBD5CBCA17}"/>
              </a:ext>
            </a:extLst>
          </p:cNvPr>
          <p:cNvGrpSpPr/>
          <p:nvPr userDrawn="1"/>
        </p:nvGrpSpPr>
        <p:grpSpPr>
          <a:xfrm>
            <a:off x="11115551" y="-844316"/>
            <a:ext cx="3861610" cy="3071026"/>
            <a:chOff x="0" y="0"/>
            <a:chExt cx="3632787" cy="4333575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15F29260-C54F-4675-8E05-40B8D54E4C2F}"/>
                </a:ext>
              </a:extLst>
            </p:cNvPr>
            <p:cNvGrpSpPr/>
            <p:nvPr/>
          </p:nvGrpSpPr>
          <p:grpSpPr>
            <a:xfrm rot="-2700000">
              <a:off x="-78231" y="2103044"/>
              <a:ext cx="3421544" cy="1195980"/>
              <a:chOff x="0" y="0"/>
              <a:chExt cx="1162657" cy="406400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B100D66F-CB50-4F90-8C91-D8BDFBF1518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52941"/>
                </a:srgbClr>
              </a:solidFill>
            </p:spPr>
          </p:sp>
        </p:grpSp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0E243705-6EAF-47C3-A1CE-C5055147D598}"/>
                </a:ext>
              </a:extLst>
            </p:cNvPr>
            <p:cNvGrpSpPr/>
            <p:nvPr/>
          </p:nvGrpSpPr>
          <p:grpSpPr>
            <a:xfrm rot="-2700000">
              <a:off x="191447" y="1075155"/>
              <a:ext cx="3536390" cy="1195980"/>
              <a:chOff x="0" y="0"/>
              <a:chExt cx="1201682" cy="406400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1F435854-2769-4102-AE80-373F79BC80F1}"/>
                  </a:ext>
                </a:extLst>
              </p:cNvPr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45AF53">
                  <a:alpha val="52941"/>
                </a:srgbClr>
              </a:solidFill>
            </p:spPr>
          </p:sp>
        </p:grpSp>
      </p:grpSp>
      <p:pic>
        <p:nvPicPr>
          <p:cNvPr id="21" name="Picture 17">
            <a:extLst>
              <a:ext uri="{FF2B5EF4-FFF2-40B4-BE49-F238E27FC236}">
                <a16:creationId xmlns:a16="http://schemas.microsoft.com/office/drawing/2014/main" id="{FFE0825F-3E09-4D33-B2BF-3CDAE607DD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7607" y="5669629"/>
            <a:ext cx="1658397" cy="1102297"/>
          </a:xfrm>
          <a:prstGeom prst="rect">
            <a:avLst/>
          </a:prstGeom>
        </p:spPr>
      </p:pic>
      <p:sp>
        <p:nvSpPr>
          <p:cNvPr id="22" name="Espaço Reservado para Texto 25">
            <a:extLst>
              <a:ext uri="{FF2B5EF4-FFF2-40B4-BE49-F238E27FC236}">
                <a16:creationId xmlns:a16="http://schemas.microsoft.com/office/drawing/2014/main" id="{9CFA2475-5314-42CC-8338-D3D5241A28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1602" y="3817015"/>
            <a:ext cx="3040354" cy="393156"/>
          </a:xfrm>
        </p:spPr>
        <p:txBody>
          <a:bodyPr/>
          <a:lstStyle>
            <a:lvl1pPr marL="0" indent="0" algn="l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3" name="Espaço Reservado para Texto 25">
            <a:extLst>
              <a:ext uri="{FF2B5EF4-FFF2-40B4-BE49-F238E27FC236}">
                <a16:creationId xmlns:a16="http://schemas.microsoft.com/office/drawing/2014/main" id="{AEBB22EA-7E01-4080-8B94-E343C5F2CC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71602" y="4270820"/>
            <a:ext cx="3040354" cy="2137167"/>
          </a:xfrm>
        </p:spPr>
        <p:txBody>
          <a:bodyPr/>
          <a:lstStyle>
            <a:lvl1pPr marL="0" indent="0" algn="l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F6E0F354-24BB-40C4-A1CC-9CA0185C1E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3981" y="3817015"/>
            <a:ext cx="3040354" cy="393156"/>
          </a:xfrm>
        </p:spPr>
        <p:txBody>
          <a:bodyPr/>
          <a:lstStyle>
            <a:lvl1pPr marL="0" indent="0" algn="l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81C656FA-CCC5-4B53-87BB-3108573E1E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23981" y="4270820"/>
            <a:ext cx="3040354" cy="2137167"/>
          </a:xfrm>
        </p:spPr>
        <p:txBody>
          <a:bodyPr/>
          <a:lstStyle>
            <a:lvl1pPr marL="0" indent="0" algn="l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3D26EE7F-276E-4DA1-AA6D-841ED6FD85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76359" y="3817015"/>
            <a:ext cx="3040354" cy="393156"/>
          </a:xfrm>
        </p:spPr>
        <p:txBody>
          <a:bodyPr/>
          <a:lstStyle>
            <a:lvl1pPr marL="0" indent="0" algn="l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1" name="Espaço Reservado para Texto 25">
            <a:extLst>
              <a:ext uri="{FF2B5EF4-FFF2-40B4-BE49-F238E27FC236}">
                <a16:creationId xmlns:a16="http://schemas.microsoft.com/office/drawing/2014/main" id="{41D4B9D3-1A59-49B3-8FD0-827B90E162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76359" y="4270820"/>
            <a:ext cx="3040354" cy="2137167"/>
          </a:xfrm>
        </p:spPr>
        <p:txBody>
          <a:bodyPr/>
          <a:lstStyle>
            <a:lvl1pPr marL="0" indent="0" algn="l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C73E675-9407-4B40-AA12-3EF2FE7C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23981" y="6578428"/>
            <a:ext cx="3040354" cy="193498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9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úlo e subtítulo li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4B78-B7E6-4182-947F-2BAFA815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183" y="259499"/>
            <a:ext cx="10096770" cy="1341195"/>
          </a:xfrm>
        </p:spPr>
        <p:txBody>
          <a:bodyPr>
            <a:noAutofit/>
          </a:bodyPr>
          <a:lstStyle>
            <a:lvl1pPr algn="r">
              <a:defRPr lang="pt-BR" sz="6551" kern="1200" spc="-196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3D43984E-1B59-47CB-B077-55E01AD166EA}"/>
              </a:ext>
            </a:extLst>
          </p:cNvPr>
          <p:cNvGrpSpPr/>
          <p:nvPr userDrawn="1"/>
        </p:nvGrpSpPr>
        <p:grpSpPr>
          <a:xfrm>
            <a:off x="11040828" y="3455988"/>
            <a:ext cx="4964435" cy="3994789"/>
            <a:chOff x="0" y="0"/>
            <a:chExt cx="4670263" cy="5637112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B32FA449-9ACB-434D-8E57-7F763B36784C}"/>
                </a:ext>
              </a:extLst>
            </p:cNvPr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2F7CECE5-012A-4453-BDE7-3B973556CF16}"/>
                  </a:ext>
                </a:extLst>
              </p:cNvPr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33725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ABD15D97-66E0-4E9C-BAE1-754A41858BFD}"/>
                </a:ext>
              </a:extLst>
            </p:cNvPr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8BDEC92D-5348-471B-82B0-70B7850C71BD}"/>
                  </a:ext>
                </a:extLst>
              </p:cNvPr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33725"/>
                </a:srgbClr>
              </a:solidFill>
            </p:spPr>
          </p:sp>
        </p:grp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8A939B84-65BA-4338-A67D-B30AE07299CC}"/>
              </a:ext>
            </a:extLst>
          </p:cNvPr>
          <p:cNvGrpSpPr/>
          <p:nvPr userDrawn="1"/>
        </p:nvGrpSpPr>
        <p:grpSpPr>
          <a:xfrm>
            <a:off x="-2075106" y="-538802"/>
            <a:ext cx="4964435" cy="3994789"/>
            <a:chOff x="0" y="0"/>
            <a:chExt cx="4670263" cy="5637112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3B23ED6A-1BF1-4083-838D-998C0A941C9E}"/>
                </a:ext>
              </a:extLst>
            </p:cNvPr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E228F103-87F9-4357-9B93-33FB1B480BCD}"/>
                  </a:ext>
                </a:extLst>
              </p:cNvPr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58823"/>
                </a:srgbClr>
              </a:solidFill>
            </p:spPr>
          </p:sp>
        </p:grp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CECC8AD1-7A75-450F-9808-CCBDEC6973C3}"/>
                </a:ext>
              </a:extLst>
            </p:cNvPr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03E249E8-9AC7-4F9A-8882-3C93849891F8}"/>
                  </a:ext>
                </a:extLst>
              </p:cNvPr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58823"/>
                </a:srgbClr>
              </a:solidFill>
            </p:spPr>
          </p:sp>
        </p:grpSp>
      </p:grpSp>
      <p:pic>
        <p:nvPicPr>
          <p:cNvPr id="19" name="Picture 15">
            <a:extLst>
              <a:ext uri="{FF2B5EF4-FFF2-40B4-BE49-F238E27FC236}">
                <a16:creationId xmlns:a16="http://schemas.microsoft.com/office/drawing/2014/main" id="{2519F4D2-78A7-4263-A79E-469C0A45B8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7607" y="5669629"/>
            <a:ext cx="1658397" cy="1102297"/>
          </a:xfrm>
          <a:prstGeom prst="rect">
            <a:avLst/>
          </a:prstGeom>
        </p:spPr>
      </p:pic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94FD3137-D073-4C63-B179-E1A7E2514C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2789" y="1793338"/>
            <a:ext cx="6808475" cy="778925"/>
          </a:xfrm>
        </p:spPr>
        <p:txBody>
          <a:bodyPr/>
          <a:lstStyle>
            <a:lvl1pPr marL="0" indent="0" algn="r">
              <a:buNone/>
              <a:defRPr lang="pt-BR" sz="2646" kern="1200" spc="265" dirty="0" smtClean="0">
                <a:solidFill>
                  <a:srgbClr val="3E662C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A268F27-D13C-492D-8043-AB41DAA9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7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údos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E8B8D9D9-BC5E-4407-9FD7-40E6ADCE7A88}"/>
              </a:ext>
            </a:extLst>
          </p:cNvPr>
          <p:cNvGrpSpPr/>
          <p:nvPr userDrawn="1"/>
        </p:nvGrpSpPr>
        <p:grpSpPr>
          <a:xfrm rot="-2700000">
            <a:off x="4702404" y="1121457"/>
            <a:ext cx="9365727" cy="864699"/>
            <a:chOff x="0" y="0"/>
            <a:chExt cx="3127481" cy="40640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509753E8-19FE-43EC-8919-4A89CC81D3B7}"/>
                </a:ext>
              </a:extLst>
            </p:cNvPr>
            <p:cNvSpPr/>
            <p:nvPr/>
          </p:nvSpPr>
          <p:spPr>
            <a:xfrm>
              <a:off x="17780" y="22860"/>
              <a:ext cx="3102081" cy="360680"/>
            </a:xfrm>
            <a:custGeom>
              <a:avLst/>
              <a:gdLst/>
              <a:ahLst/>
              <a:cxnLst/>
              <a:rect l="l" t="t" r="r" b="b"/>
              <a:pathLst>
                <a:path w="3102081" h="360680">
                  <a:moveTo>
                    <a:pt x="3102081" y="180340"/>
                  </a:moveTo>
                  <a:cubicBezTo>
                    <a:pt x="3102081" y="81280"/>
                    <a:pt x="3022071" y="0"/>
                    <a:pt x="2921741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921741" y="360680"/>
                  </a:lnTo>
                  <a:cubicBezTo>
                    <a:pt x="3020801" y="360680"/>
                    <a:pt x="3102081" y="279400"/>
                    <a:pt x="3102081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3125EF7E-32E2-45AE-B79A-204F64F89923}"/>
              </a:ext>
            </a:extLst>
          </p:cNvPr>
          <p:cNvGrpSpPr/>
          <p:nvPr userDrawn="1"/>
        </p:nvGrpSpPr>
        <p:grpSpPr>
          <a:xfrm rot="-2700000">
            <a:off x="-501474" y="4955194"/>
            <a:ext cx="9792270" cy="864699"/>
            <a:chOff x="0" y="0"/>
            <a:chExt cx="2942462" cy="4064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5BE7667-B080-435F-A5A8-97798B0B47E2}"/>
                </a:ext>
              </a:extLst>
            </p:cNvPr>
            <p:cNvSpPr/>
            <p:nvPr/>
          </p:nvSpPr>
          <p:spPr>
            <a:xfrm>
              <a:off x="17780" y="22860"/>
              <a:ext cx="2917063" cy="360680"/>
            </a:xfrm>
            <a:custGeom>
              <a:avLst/>
              <a:gdLst/>
              <a:ahLst/>
              <a:cxnLst/>
              <a:rect l="l" t="t" r="r" b="b"/>
              <a:pathLst>
                <a:path w="2917063" h="360680">
                  <a:moveTo>
                    <a:pt x="2917063" y="180340"/>
                  </a:moveTo>
                  <a:cubicBezTo>
                    <a:pt x="2917063" y="81280"/>
                    <a:pt x="2837053" y="0"/>
                    <a:pt x="2736723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736722" y="360680"/>
                  </a:lnTo>
                  <a:cubicBezTo>
                    <a:pt x="2835782" y="360680"/>
                    <a:pt x="2917062" y="279400"/>
                    <a:pt x="2917062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79A1962-072A-4931-99B1-6BEE97BC16CD}"/>
              </a:ext>
            </a:extLst>
          </p:cNvPr>
          <p:cNvGrpSpPr/>
          <p:nvPr userDrawn="1"/>
        </p:nvGrpSpPr>
        <p:grpSpPr>
          <a:xfrm>
            <a:off x="5654724" y="2617818"/>
            <a:ext cx="2514508" cy="1676339"/>
            <a:chOff x="4325440" y="2932807"/>
            <a:chExt cx="1286662" cy="1286662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2516E665-A9F4-4541-8E42-EEEA5434D972}"/>
                </a:ext>
              </a:extLst>
            </p:cNvPr>
            <p:cNvSpPr/>
            <p:nvPr userDrawn="1"/>
          </p:nvSpPr>
          <p:spPr>
            <a:xfrm>
              <a:off x="4325440" y="2932807"/>
              <a:ext cx="1286662" cy="1286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68"/>
            </a:p>
          </p:txBody>
        </p:sp>
        <p:pic>
          <p:nvPicPr>
            <p:cNvPr id="16" name="Picture 12">
              <a:extLst>
                <a:ext uri="{FF2B5EF4-FFF2-40B4-BE49-F238E27FC236}">
                  <a16:creationId xmlns:a16="http://schemas.microsoft.com/office/drawing/2014/main" id="{1B14C725-D4EB-4246-AE7C-F99BCBB917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>
            <a:xfrm>
              <a:off x="4383724" y="2992837"/>
              <a:ext cx="1170095" cy="1166602"/>
            </a:xfrm>
            <a:prstGeom prst="rect">
              <a:avLst/>
            </a:prstGeom>
          </p:spPr>
        </p:pic>
      </p:grpSp>
      <p:sp>
        <p:nvSpPr>
          <p:cNvPr id="17" name="Espaço Reservado para Texto 25">
            <a:extLst>
              <a:ext uri="{FF2B5EF4-FFF2-40B4-BE49-F238E27FC236}">
                <a16:creationId xmlns:a16="http://schemas.microsoft.com/office/drawing/2014/main" id="{6D8F5987-2C2E-4AF6-8903-19C59A33F2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9998" y="1359192"/>
            <a:ext cx="5831979" cy="393156"/>
          </a:xfrm>
        </p:spPr>
        <p:txBody>
          <a:bodyPr/>
          <a:lstStyle>
            <a:lvl1pPr marL="0" indent="0" algn="ctr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8" name="Espaço Reservado para Texto 25">
            <a:extLst>
              <a:ext uri="{FF2B5EF4-FFF2-40B4-BE49-F238E27FC236}">
                <a16:creationId xmlns:a16="http://schemas.microsoft.com/office/drawing/2014/main" id="{57236997-F85A-4051-8EDC-717D577F33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998" y="1812986"/>
            <a:ext cx="5831979" cy="1139004"/>
          </a:xfrm>
        </p:spPr>
        <p:txBody>
          <a:bodyPr/>
          <a:lstStyle>
            <a:lvl1pPr marL="0" indent="0" algn="ctr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19" name="Espaço Reservado para Texto 25">
            <a:extLst>
              <a:ext uri="{FF2B5EF4-FFF2-40B4-BE49-F238E27FC236}">
                <a16:creationId xmlns:a16="http://schemas.microsoft.com/office/drawing/2014/main" id="{8D9DCED8-5800-4C30-9FCE-C8E4A678C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06215" y="3753976"/>
            <a:ext cx="5831979" cy="393156"/>
          </a:xfrm>
        </p:spPr>
        <p:txBody>
          <a:bodyPr/>
          <a:lstStyle>
            <a:lvl1pPr marL="0" indent="0" algn="ctr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0" name="Espaço Reservado para Texto 25">
            <a:extLst>
              <a:ext uri="{FF2B5EF4-FFF2-40B4-BE49-F238E27FC236}">
                <a16:creationId xmlns:a16="http://schemas.microsoft.com/office/drawing/2014/main" id="{51A3E441-E8C3-4C9A-880C-7FA8D4427E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06215" y="4207770"/>
            <a:ext cx="5831979" cy="1139004"/>
          </a:xfrm>
        </p:spPr>
        <p:txBody>
          <a:bodyPr/>
          <a:lstStyle>
            <a:lvl1pPr marL="0" indent="0" algn="ctr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942CE97-5281-4F56-88CE-3FB26983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0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údos curtos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5E4608B4-98EA-4141-B664-07D326A15CB9}"/>
              </a:ext>
            </a:extLst>
          </p:cNvPr>
          <p:cNvGrpSpPr/>
          <p:nvPr userDrawn="1"/>
        </p:nvGrpSpPr>
        <p:grpSpPr>
          <a:xfrm>
            <a:off x="-888084" y="1988489"/>
            <a:ext cx="2152057" cy="608877"/>
            <a:chOff x="0" y="0"/>
            <a:chExt cx="957606" cy="40640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A8E32A1F-675D-4FD7-86CF-A5CE72D143B2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C5C4F7F0-5ECF-4320-B2BB-3875B377EDC6}"/>
              </a:ext>
            </a:extLst>
          </p:cNvPr>
          <p:cNvGrpSpPr/>
          <p:nvPr userDrawn="1"/>
        </p:nvGrpSpPr>
        <p:grpSpPr>
          <a:xfrm>
            <a:off x="-888084" y="4356311"/>
            <a:ext cx="2152057" cy="608877"/>
            <a:chOff x="0" y="0"/>
            <a:chExt cx="957606" cy="4064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E2EA4EF-6A7F-460C-9F36-5D82CA52F415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DBDE4956-CBF5-46D2-8DCF-9B0A8268367B}"/>
              </a:ext>
            </a:extLst>
          </p:cNvPr>
          <p:cNvGrpSpPr/>
          <p:nvPr userDrawn="1"/>
        </p:nvGrpSpPr>
        <p:grpSpPr>
          <a:xfrm>
            <a:off x="-1464083" y="3969461"/>
            <a:ext cx="2152057" cy="608877"/>
            <a:chOff x="0" y="0"/>
            <a:chExt cx="957606" cy="406400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960694-78D7-4B25-B12D-1AD428F683C2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6B52B174-9932-4C78-B077-B064934ACD50}"/>
              </a:ext>
            </a:extLst>
          </p:cNvPr>
          <p:cNvGrpSpPr/>
          <p:nvPr userDrawn="1"/>
        </p:nvGrpSpPr>
        <p:grpSpPr>
          <a:xfrm>
            <a:off x="-1464083" y="1654450"/>
            <a:ext cx="2152057" cy="608877"/>
            <a:chOff x="0" y="0"/>
            <a:chExt cx="957606" cy="406400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A53BFDC-F271-4EE6-821F-4977B83187FF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26" name="Group 22">
            <a:extLst>
              <a:ext uri="{FF2B5EF4-FFF2-40B4-BE49-F238E27FC236}">
                <a16:creationId xmlns:a16="http://schemas.microsoft.com/office/drawing/2014/main" id="{FCEF5E89-D441-4425-980F-AAFB5EEACCAD}"/>
              </a:ext>
            </a:extLst>
          </p:cNvPr>
          <p:cNvGrpSpPr/>
          <p:nvPr userDrawn="1"/>
        </p:nvGrpSpPr>
        <p:grpSpPr>
          <a:xfrm>
            <a:off x="12541620" y="1958899"/>
            <a:ext cx="2152057" cy="608877"/>
            <a:chOff x="0" y="0"/>
            <a:chExt cx="957606" cy="406400"/>
          </a:xfrm>
        </p:grpSpPr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9BEB585-4848-4BAA-AF67-2227A4F2B0AC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28" name="Group 24">
            <a:extLst>
              <a:ext uri="{FF2B5EF4-FFF2-40B4-BE49-F238E27FC236}">
                <a16:creationId xmlns:a16="http://schemas.microsoft.com/office/drawing/2014/main" id="{5E1E7051-81E1-44FC-8B3C-86BF77ADCA49}"/>
              </a:ext>
            </a:extLst>
          </p:cNvPr>
          <p:cNvGrpSpPr/>
          <p:nvPr userDrawn="1"/>
        </p:nvGrpSpPr>
        <p:grpSpPr>
          <a:xfrm>
            <a:off x="13135987" y="1654450"/>
            <a:ext cx="2152057" cy="608877"/>
            <a:chOff x="0" y="0"/>
            <a:chExt cx="957606" cy="406400"/>
          </a:xfrm>
        </p:grpSpPr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D84A23E-A5C5-4A89-AE1B-033F29521DAD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30" name="Group 26">
            <a:extLst>
              <a:ext uri="{FF2B5EF4-FFF2-40B4-BE49-F238E27FC236}">
                <a16:creationId xmlns:a16="http://schemas.microsoft.com/office/drawing/2014/main" id="{4CE1C277-A72E-4CB0-BB91-5016B3E897BD}"/>
              </a:ext>
            </a:extLst>
          </p:cNvPr>
          <p:cNvGrpSpPr/>
          <p:nvPr userDrawn="1"/>
        </p:nvGrpSpPr>
        <p:grpSpPr>
          <a:xfrm>
            <a:off x="12541620" y="4356311"/>
            <a:ext cx="2152057" cy="608877"/>
            <a:chOff x="0" y="0"/>
            <a:chExt cx="957606" cy="406400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E59A9FC4-B084-448E-8FFD-AE5816EA2A63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32" name="Group 28">
            <a:extLst>
              <a:ext uri="{FF2B5EF4-FFF2-40B4-BE49-F238E27FC236}">
                <a16:creationId xmlns:a16="http://schemas.microsoft.com/office/drawing/2014/main" id="{B84ED1BE-BDDE-4A86-980D-F02CFA854C5D}"/>
              </a:ext>
            </a:extLst>
          </p:cNvPr>
          <p:cNvGrpSpPr/>
          <p:nvPr userDrawn="1"/>
        </p:nvGrpSpPr>
        <p:grpSpPr>
          <a:xfrm>
            <a:off x="13135987" y="3969461"/>
            <a:ext cx="2152057" cy="608877"/>
            <a:chOff x="0" y="0"/>
            <a:chExt cx="957606" cy="406400"/>
          </a:xfrm>
        </p:grpSpPr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3DB49EA6-CE12-4D27-9200-9350357BCEC7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pic>
        <p:nvPicPr>
          <p:cNvPr id="34" name="Picture 30">
            <a:extLst>
              <a:ext uri="{FF2B5EF4-FFF2-40B4-BE49-F238E27FC236}">
                <a16:creationId xmlns:a16="http://schemas.microsoft.com/office/drawing/2014/main" id="{4AF45C0C-81CD-420E-80D4-5D8DBCA95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7607" y="5669629"/>
            <a:ext cx="1658397" cy="1102297"/>
          </a:xfrm>
          <a:prstGeom prst="rect">
            <a:avLst/>
          </a:prstGeom>
        </p:spPr>
      </p:pic>
      <p:sp>
        <p:nvSpPr>
          <p:cNvPr id="35" name="Espaço Reservado para Texto 25">
            <a:extLst>
              <a:ext uri="{FF2B5EF4-FFF2-40B4-BE49-F238E27FC236}">
                <a16:creationId xmlns:a16="http://schemas.microsoft.com/office/drawing/2014/main" id="{20897AB6-4B33-49A2-95E2-8DA9C81E86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28418" y="1205779"/>
            <a:ext cx="4505982" cy="393156"/>
          </a:xfrm>
        </p:spPr>
        <p:txBody>
          <a:bodyPr/>
          <a:lstStyle>
            <a:lvl1pPr marL="0" indent="0" algn="l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6" name="Espaço Reservado para Texto 25">
            <a:extLst>
              <a:ext uri="{FF2B5EF4-FFF2-40B4-BE49-F238E27FC236}">
                <a16:creationId xmlns:a16="http://schemas.microsoft.com/office/drawing/2014/main" id="{95394A6D-A028-4C0B-82BB-F3235A6AA7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28418" y="1659574"/>
            <a:ext cx="4505982" cy="1912020"/>
          </a:xfrm>
        </p:spPr>
        <p:txBody>
          <a:bodyPr/>
          <a:lstStyle>
            <a:lvl1pPr marL="0" indent="0" algn="l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7" name="Espaço Reservado para Texto 25">
            <a:extLst>
              <a:ext uri="{FF2B5EF4-FFF2-40B4-BE49-F238E27FC236}">
                <a16:creationId xmlns:a16="http://schemas.microsoft.com/office/drawing/2014/main" id="{A25CED21-F813-4800-8A9A-52CA7179B9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67972" y="1205779"/>
            <a:ext cx="4505982" cy="393156"/>
          </a:xfrm>
        </p:spPr>
        <p:txBody>
          <a:bodyPr/>
          <a:lstStyle>
            <a:lvl1pPr marL="0" indent="0" algn="r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8" name="Espaço Reservado para Texto 25">
            <a:extLst>
              <a:ext uri="{FF2B5EF4-FFF2-40B4-BE49-F238E27FC236}">
                <a16:creationId xmlns:a16="http://schemas.microsoft.com/office/drawing/2014/main" id="{E26182D2-D594-41AB-B234-EB359BD2E2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972" y="1659574"/>
            <a:ext cx="4505982" cy="1912020"/>
          </a:xfrm>
        </p:spPr>
        <p:txBody>
          <a:bodyPr/>
          <a:lstStyle>
            <a:lvl1pPr marL="0" indent="0" algn="r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9" name="Espaço Reservado para Texto 25">
            <a:extLst>
              <a:ext uri="{FF2B5EF4-FFF2-40B4-BE49-F238E27FC236}">
                <a16:creationId xmlns:a16="http://schemas.microsoft.com/office/drawing/2014/main" id="{5C4C37A1-A825-4C09-885C-93EFDC266B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0985" y="3682163"/>
            <a:ext cx="4505982" cy="393156"/>
          </a:xfrm>
        </p:spPr>
        <p:txBody>
          <a:bodyPr/>
          <a:lstStyle>
            <a:lvl1pPr marL="0" indent="0" algn="l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40" name="Espaço Reservado para Texto 25">
            <a:extLst>
              <a:ext uri="{FF2B5EF4-FFF2-40B4-BE49-F238E27FC236}">
                <a16:creationId xmlns:a16="http://schemas.microsoft.com/office/drawing/2014/main" id="{3032B651-3362-4723-8173-B3BA4D270F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0985" y="4135958"/>
            <a:ext cx="4505982" cy="1912020"/>
          </a:xfrm>
        </p:spPr>
        <p:txBody>
          <a:bodyPr/>
          <a:lstStyle>
            <a:lvl1pPr marL="0" indent="0" algn="l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41" name="Espaço Reservado para Texto 25">
            <a:extLst>
              <a:ext uri="{FF2B5EF4-FFF2-40B4-BE49-F238E27FC236}">
                <a16:creationId xmlns:a16="http://schemas.microsoft.com/office/drawing/2014/main" id="{1FD5D0BB-B665-4153-AC0D-5DE987845E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70539" y="3682163"/>
            <a:ext cx="4505982" cy="393156"/>
          </a:xfrm>
        </p:spPr>
        <p:txBody>
          <a:bodyPr/>
          <a:lstStyle>
            <a:lvl1pPr marL="0" indent="0" algn="r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42" name="Espaço Reservado para Texto 25">
            <a:extLst>
              <a:ext uri="{FF2B5EF4-FFF2-40B4-BE49-F238E27FC236}">
                <a16:creationId xmlns:a16="http://schemas.microsoft.com/office/drawing/2014/main" id="{A4B4822F-B6A8-48AC-9B8C-9E44C252FF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0539" y="4135958"/>
            <a:ext cx="4505982" cy="1912020"/>
          </a:xfrm>
        </p:spPr>
        <p:txBody>
          <a:bodyPr/>
          <a:lstStyle>
            <a:lvl1pPr marL="0" indent="0" algn="r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C6E05904-9592-4489-B9C0-1EF737E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4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ma frase">
    <p:bg>
      <p:bgPr>
        <a:solidFill>
          <a:srgbClr val="7A8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CC17-7ACC-442A-864D-D945C4DD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6" y="2915990"/>
            <a:ext cx="11663958" cy="1079996"/>
          </a:xfrm>
        </p:spPr>
        <p:txBody>
          <a:bodyPr>
            <a:normAutofit/>
          </a:bodyPr>
          <a:lstStyle>
            <a:lvl1pPr>
              <a:defRPr lang="pt-BR" sz="3024" kern="1200" dirty="0">
                <a:solidFill>
                  <a:srgbClr val="DBEFE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35E8BC03-74AD-431A-A3A8-4FBE20903251}"/>
              </a:ext>
            </a:extLst>
          </p:cNvPr>
          <p:cNvGrpSpPr/>
          <p:nvPr userDrawn="1"/>
        </p:nvGrpSpPr>
        <p:grpSpPr>
          <a:xfrm>
            <a:off x="10344537" y="3838084"/>
            <a:ext cx="4885235" cy="3941990"/>
            <a:chOff x="0" y="0"/>
            <a:chExt cx="4595756" cy="556260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291F58F9-AD42-4408-9133-EF02CE5FCB8D}"/>
                </a:ext>
              </a:extLst>
            </p:cNvPr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5C74B826-8F4D-4CC8-9955-70FB47A9E015}"/>
                  </a:ext>
                </a:extLst>
              </p:cNvPr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45AF53">
                  <a:alpha val="46666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080063A4-6A88-4889-94CA-F7AC1FE98E52}"/>
                </a:ext>
              </a:extLst>
            </p:cNvPr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D121243D-D36C-4B77-BFD4-E79DCE59308A}"/>
                  </a:ext>
                </a:extLst>
              </p:cNvPr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3E662C">
                  <a:alpha val="46666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52BF36F3-DCA2-4C7F-BC4C-A60329B0C04C}"/>
              </a:ext>
            </a:extLst>
          </p:cNvPr>
          <p:cNvGrpSpPr/>
          <p:nvPr userDrawn="1"/>
        </p:nvGrpSpPr>
        <p:grpSpPr>
          <a:xfrm>
            <a:off x="-953776" y="-525632"/>
            <a:ext cx="3041618" cy="2433658"/>
            <a:chOff x="0" y="0"/>
            <a:chExt cx="2861383" cy="3434175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5F86BC7F-01E4-4298-8BDF-52143D1E5EC3}"/>
                </a:ext>
              </a:extLst>
            </p:cNvPr>
            <p:cNvGrpSpPr/>
            <p:nvPr/>
          </p:nvGrpSpPr>
          <p:grpSpPr>
            <a:xfrm rot="-2700000">
              <a:off x="123010" y="847957"/>
              <a:ext cx="2803294" cy="977539"/>
              <a:chOff x="0" y="0"/>
              <a:chExt cx="1165436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B7368231-145A-43A4-91E6-11D624086B31}"/>
                  </a:ext>
                </a:extLst>
              </p:cNvPr>
              <p:cNvSpPr/>
              <p:nvPr/>
            </p:nvSpPr>
            <p:spPr>
              <a:xfrm>
                <a:off x="17780" y="22860"/>
                <a:ext cx="11400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0036" h="360680">
                    <a:moveTo>
                      <a:pt x="1140036" y="180340"/>
                    </a:moveTo>
                    <a:cubicBezTo>
                      <a:pt x="1140036" y="81280"/>
                      <a:pt x="1060026" y="0"/>
                      <a:pt x="9596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9696" y="360680"/>
                    </a:lnTo>
                    <a:cubicBezTo>
                      <a:pt x="1058756" y="360680"/>
                      <a:pt x="1140036" y="279400"/>
                      <a:pt x="1140036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DD5B79A4-CABA-4AC1-9F57-2ED67DC94AC5}"/>
                </a:ext>
              </a:extLst>
            </p:cNvPr>
            <p:cNvGrpSpPr/>
            <p:nvPr/>
          </p:nvGrpSpPr>
          <p:grpSpPr>
            <a:xfrm rot="-2700000">
              <a:off x="-63942" y="1611042"/>
              <a:ext cx="2796611" cy="977539"/>
              <a:chOff x="0" y="0"/>
              <a:chExt cx="1162657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E0DEDF42-85E7-4DFE-85CC-B27E7233D65F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</p:grpSp>
      <p:pic>
        <p:nvPicPr>
          <p:cNvPr id="17" name="Picture 13">
            <a:extLst>
              <a:ext uri="{FF2B5EF4-FFF2-40B4-BE49-F238E27FC236}">
                <a16:creationId xmlns:a16="http://schemas.microsoft.com/office/drawing/2014/main" id="{031F5DD2-EF4B-4514-8EAE-126B15A30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7607" y="5669629"/>
            <a:ext cx="1658397" cy="110229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793E55B-348F-469F-B2A9-413989A1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solidFill>
                  <a:srgbClr val="DBEFE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3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ma frase">
    <p:bg>
      <p:bgPr>
        <a:solidFill>
          <a:srgbClr val="7A8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CC17-7ACC-442A-864D-D945C4DD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6" y="1151007"/>
            <a:ext cx="11663958" cy="1360625"/>
          </a:xfrm>
        </p:spPr>
        <p:txBody>
          <a:bodyPr>
            <a:normAutofit/>
          </a:bodyPr>
          <a:lstStyle>
            <a:lvl1pPr>
              <a:defRPr lang="pt-BR" sz="5544" b="0" kern="1200" dirty="0">
                <a:solidFill>
                  <a:srgbClr val="DBEFE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35E8BC03-74AD-431A-A3A8-4FBE20903251}"/>
              </a:ext>
            </a:extLst>
          </p:cNvPr>
          <p:cNvGrpSpPr/>
          <p:nvPr userDrawn="1"/>
        </p:nvGrpSpPr>
        <p:grpSpPr>
          <a:xfrm>
            <a:off x="10344537" y="3838084"/>
            <a:ext cx="4885235" cy="3941990"/>
            <a:chOff x="0" y="0"/>
            <a:chExt cx="4595756" cy="556260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291F58F9-AD42-4408-9133-EF02CE5FCB8D}"/>
                </a:ext>
              </a:extLst>
            </p:cNvPr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5C74B826-8F4D-4CC8-9955-70FB47A9E015}"/>
                  </a:ext>
                </a:extLst>
              </p:cNvPr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45AF53">
                  <a:alpha val="46666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080063A4-6A88-4889-94CA-F7AC1FE98E52}"/>
                </a:ext>
              </a:extLst>
            </p:cNvPr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D121243D-D36C-4B77-BFD4-E79DCE59308A}"/>
                  </a:ext>
                </a:extLst>
              </p:cNvPr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3E662C">
                  <a:alpha val="46666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52BF36F3-DCA2-4C7F-BC4C-A60329B0C04C}"/>
              </a:ext>
            </a:extLst>
          </p:cNvPr>
          <p:cNvGrpSpPr/>
          <p:nvPr userDrawn="1"/>
        </p:nvGrpSpPr>
        <p:grpSpPr>
          <a:xfrm>
            <a:off x="-953776" y="-525632"/>
            <a:ext cx="3041618" cy="2433658"/>
            <a:chOff x="0" y="0"/>
            <a:chExt cx="2861383" cy="3434175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5F86BC7F-01E4-4298-8BDF-52143D1E5EC3}"/>
                </a:ext>
              </a:extLst>
            </p:cNvPr>
            <p:cNvGrpSpPr/>
            <p:nvPr/>
          </p:nvGrpSpPr>
          <p:grpSpPr>
            <a:xfrm rot="-2700000">
              <a:off x="123010" y="847957"/>
              <a:ext cx="2803294" cy="977539"/>
              <a:chOff x="0" y="0"/>
              <a:chExt cx="1165436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B7368231-145A-43A4-91E6-11D624086B31}"/>
                  </a:ext>
                </a:extLst>
              </p:cNvPr>
              <p:cNvSpPr/>
              <p:nvPr/>
            </p:nvSpPr>
            <p:spPr>
              <a:xfrm>
                <a:off x="17780" y="22860"/>
                <a:ext cx="11400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0036" h="360680">
                    <a:moveTo>
                      <a:pt x="1140036" y="180340"/>
                    </a:moveTo>
                    <a:cubicBezTo>
                      <a:pt x="1140036" y="81280"/>
                      <a:pt x="1060026" y="0"/>
                      <a:pt x="9596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9696" y="360680"/>
                    </a:lnTo>
                    <a:cubicBezTo>
                      <a:pt x="1058756" y="360680"/>
                      <a:pt x="1140036" y="279400"/>
                      <a:pt x="1140036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DD5B79A4-CABA-4AC1-9F57-2ED67DC94AC5}"/>
                </a:ext>
              </a:extLst>
            </p:cNvPr>
            <p:cNvGrpSpPr/>
            <p:nvPr/>
          </p:nvGrpSpPr>
          <p:grpSpPr>
            <a:xfrm rot="-2700000">
              <a:off x="-63942" y="1611042"/>
              <a:ext cx="2796611" cy="977539"/>
              <a:chOff x="0" y="0"/>
              <a:chExt cx="1162657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E0DEDF42-85E7-4DFE-85CC-B27E7233D65F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</p:grpSp>
      <p:pic>
        <p:nvPicPr>
          <p:cNvPr id="17" name="Picture 13">
            <a:extLst>
              <a:ext uri="{FF2B5EF4-FFF2-40B4-BE49-F238E27FC236}">
                <a16:creationId xmlns:a16="http://schemas.microsoft.com/office/drawing/2014/main" id="{031F5DD2-EF4B-4514-8EAE-126B15A30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7607" y="5669629"/>
            <a:ext cx="1658397" cy="110229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793E55B-348F-469F-B2A9-413989A1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solidFill>
                  <a:srgbClr val="DBEFE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C80825B-B52F-487A-89E7-BDF75581D5DA}"/>
              </a:ext>
            </a:extLst>
          </p:cNvPr>
          <p:cNvSpPr/>
          <p:nvPr userDrawn="1"/>
        </p:nvSpPr>
        <p:spPr>
          <a:xfrm>
            <a:off x="0" y="2530763"/>
            <a:ext cx="13823950" cy="1850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68"/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DB72F1AE-9244-42C6-90C8-4B01DBD01D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530493"/>
            <a:ext cx="13823950" cy="1850993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575969" indent="0" algn="ctr">
              <a:buNone/>
              <a:defRPr/>
            </a:lvl2pPr>
            <a:lvl3pPr marL="1151937" indent="0" algn="ctr">
              <a:buNone/>
              <a:defRPr/>
            </a:lvl3pPr>
            <a:lvl4pPr marL="1727905" indent="0" algn="ctr">
              <a:buNone/>
              <a:defRPr/>
            </a:lvl4pPr>
            <a:lvl5pPr marL="2303872" indent="0" algn="ctr">
              <a:buNone/>
              <a:defRPr/>
            </a:lvl5pPr>
          </a:lstStyle>
          <a:p>
            <a:pPr lvl="0"/>
            <a:r>
              <a:rPr lang="pt-BR" dirty="0"/>
              <a:t>Clique para editar os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67809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ADFA054E-598C-4F3B-8AA0-95066D170F72}"/>
              </a:ext>
            </a:extLst>
          </p:cNvPr>
          <p:cNvGrpSpPr/>
          <p:nvPr userDrawn="1"/>
        </p:nvGrpSpPr>
        <p:grpSpPr>
          <a:xfrm>
            <a:off x="-5048940" y="-1168429"/>
            <a:ext cx="12171472" cy="9536492"/>
            <a:chOff x="0" y="0"/>
            <a:chExt cx="11450242" cy="13457099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1200B679-DDAA-4D4E-818B-3D6925BEC4FF}"/>
                </a:ext>
              </a:extLst>
            </p:cNvPr>
            <p:cNvGrpSpPr/>
            <p:nvPr/>
          </p:nvGrpSpPr>
          <p:grpSpPr>
            <a:xfrm rot="-2700000">
              <a:off x="1798048" y="2994926"/>
              <a:ext cx="9889589" cy="3424946"/>
              <a:chOff x="0" y="0"/>
              <a:chExt cx="1173487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CBA76752-2933-41C2-885C-B3318C3FB2E5}"/>
                  </a:ext>
                </a:extLst>
              </p:cNvPr>
              <p:cNvSpPr/>
              <p:nvPr/>
            </p:nvSpPr>
            <p:spPr>
              <a:xfrm>
                <a:off x="17780" y="22860"/>
                <a:ext cx="114808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8087" h="360680">
                    <a:moveTo>
                      <a:pt x="1148087" y="180340"/>
                    </a:moveTo>
                    <a:cubicBezTo>
                      <a:pt x="1148087" y="81280"/>
                      <a:pt x="1068077" y="0"/>
                      <a:pt x="96774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67747" y="360680"/>
                    </a:lnTo>
                    <a:cubicBezTo>
                      <a:pt x="1066807" y="360680"/>
                      <a:pt x="1148087" y="279400"/>
                      <a:pt x="1148087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1EC2C6A-ECDC-4F17-BB53-5E21244D2365}"/>
                </a:ext>
              </a:extLst>
            </p:cNvPr>
            <p:cNvGrpSpPr/>
            <p:nvPr/>
          </p:nvGrpSpPr>
          <p:grpSpPr>
            <a:xfrm rot="-2700000">
              <a:off x="-495778" y="6413435"/>
              <a:ext cx="11653938" cy="3424946"/>
              <a:chOff x="0" y="0"/>
              <a:chExt cx="1382842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59346B51-107F-4CA3-A108-61AB3B87A31C}"/>
                  </a:ext>
                </a:extLst>
              </p:cNvPr>
              <p:cNvSpPr/>
              <p:nvPr/>
            </p:nvSpPr>
            <p:spPr>
              <a:xfrm>
                <a:off x="17780" y="22860"/>
                <a:ext cx="135744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7443" h="360680">
                    <a:moveTo>
                      <a:pt x="1357443" y="180340"/>
                    </a:moveTo>
                    <a:cubicBezTo>
                      <a:pt x="1357443" y="81280"/>
                      <a:pt x="1277433" y="0"/>
                      <a:pt x="117710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7102" y="360680"/>
                    </a:lnTo>
                    <a:cubicBezTo>
                      <a:pt x="1276162" y="360680"/>
                      <a:pt x="1357442" y="279400"/>
                      <a:pt x="1357442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E06FAEFC-0D3F-4EEC-9074-54DE23A2A2F2}"/>
              </a:ext>
            </a:extLst>
          </p:cNvPr>
          <p:cNvGrpSpPr/>
          <p:nvPr userDrawn="1"/>
        </p:nvGrpSpPr>
        <p:grpSpPr>
          <a:xfrm>
            <a:off x="11434757" y="5884227"/>
            <a:ext cx="2704813" cy="2055497"/>
            <a:chOff x="0" y="0"/>
            <a:chExt cx="2544537" cy="2900545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BF522DD8-985C-41FE-ADF5-D3529692C7F7}"/>
                </a:ext>
              </a:extLst>
            </p:cNvPr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2B60BCC3-F792-4B92-A412-30AD41043B4A}"/>
                  </a:ext>
                </a:extLst>
              </p:cNvPr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70980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04CC5D47-6C90-481E-99FF-F039364BFC1B}"/>
                </a:ext>
              </a:extLst>
            </p:cNvPr>
            <p:cNvGrpSpPr/>
            <p:nvPr/>
          </p:nvGrpSpPr>
          <p:grpSpPr>
            <a:xfrm rot="-2700000">
              <a:off x="60681" y="1407608"/>
              <a:ext cx="2290105" cy="800493"/>
              <a:chOff x="0" y="0"/>
              <a:chExt cx="1162657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F5E4C92A-70A9-4F0C-B682-5AA70AE5DF7B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276445">
                  <a:alpha val="70980"/>
                </a:srgbClr>
              </a:solidFill>
            </p:spPr>
          </p:sp>
        </p:grpSp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id="{DD32A63B-113A-4C0F-82D4-F693040E36C9}"/>
              </a:ext>
            </a:extLst>
          </p:cNvPr>
          <p:cNvGrpSpPr/>
          <p:nvPr userDrawn="1"/>
        </p:nvGrpSpPr>
        <p:grpSpPr>
          <a:xfrm>
            <a:off x="11923673" y="-739604"/>
            <a:ext cx="2704813" cy="1803209"/>
            <a:chOff x="0" y="0"/>
            <a:chExt cx="2544537" cy="2544537"/>
          </a:xfrm>
        </p:grpSpPr>
        <p:grpSp>
          <p:nvGrpSpPr>
            <p:cNvPr id="17" name="Group 13">
              <a:extLst>
                <a:ext uri="{FF2B5EF4-FFF2-40B4-BE49-F238E27FC236}">
                  <a16:creationId xmlns:a16="http://schemas.microsoft.com/office/drawing/2014/main" id="{BC3EF1B7-71E3-42B7-8940-78612CA6FB68}"/>
                </a:ext>
              </a:extLst>
            </p:cNvPr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A23E90C0-48BB-4668-9F81-C812C19D0FD5}"/>
                  </a:ext>
                </a:extLst>
              </p:cNvPr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36862"/>
                </a:srgbClr>
              </a:solidFill>
            </p:spPr>
          </p: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6E1FDC94-D29D-4D86-A8EA-4461750F7714}"/>
                </a:ext>
              </a:extLst>
            </p:cNvPr>
            <p:cNvGrpSpPr/>
            <p:nvPr/>
          </p:nvGrpSpPr>
          <p:grpSpPr>
            <a:xfrm rot="-2700000">
              <a:off x="616659" y="1177314"/>
              <a:ext cx="1638737" cy="800493"/>
              <a:chOff x="0" y="0"/>
              <a:chExt cx="831966" cy="406400"/>
            </a:xfrm>
          </p:grpSpPr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7DCA0339-6C91-4445-9A1D-57E7B29FDA15}"/>
                  </a:ext>
                </a:extLst>
              </p:cNvPr>
              <p:cNvSpPr/>
              <p:nvPr/>
            </p:nvSpPr>
            <p:spPr>
              <a:xfrm>
                <a:off x="17780" y="22860"/>
                <a:ext cx="8065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06566" h="360680">
                    <a:moveTo>
                      <a:pt x="806566" y="180340"/>
                    </a:moveTo>
                    <a:cubicBezTo>
                      <a:pt x="806566" y="81280"/>
                      <a:pt x="726556" y="0"/>
                      <a:pt x="6262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26226" y="360680"/>
                    </a:lnTo>
                    <a:cubicBezTo>
                      <a:pt x="725286" y="360680"/>
                      <a:pt x="806566" y="279400"/>
                      <a:pt x="806566" y="180340"/>
                    </a:cubicBezTo>
                    <a:close/>
                  </a:path>
                </a:pathLst>
              </a:custGeom>
              <a:solidFill>
                <a:srgbClr val="3E662C">
                  <a:alpha val="36862"/>
                </a:srgbClr>
              </a:solidFill>
            </p:spPr>
          </p:sp>
        </p:grpSp>
      </p:grpSp>
      <p:pic>
        <p:nvPicPr>
          <p:cNvPr id="21" name="Picture 17">
            <a:extLst>
              <a:ext uri="{FF2B5EF4-FFF2-40B4-BE49-F238E27FC236}">
                <a16:creationId xmlns:a16="http://schemas.microsoft.com/office/drawing/2014/main" id="{DCE80D03-B07F-4869-9DF6-C9A420248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7607" y="5669629"/>
            <a:ext cx="1658397" cy="1102297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386FD5D5-F7CB-4182-B6FB-0F7548F9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998" y="504699"/>
            <a:ext cx="12311955" cy="834796"/>
          </a:xfrm>
        </p:spPr>
        <p:txBody>
          <a:bodyPr/>
          <a:lstStyle>
            <a:lvl1pPr>
              <a:defRPr lang="en-US" sz="5291" kern="1200" spc="-159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AE053439-EAF2-4954-962A-6E672C7C7573}"/>
              </a:ext>
            </a:extLst>
          </p:cNvPr>
          <p:cNvSpPr/>
          <p:nvPr/>
        </p:nvSpPr>
        <p:spPr>
          <a:xfrm rot="18900000">
            <a:off x="10560882" y="5744353"/>
            <a:ext cx="5045162" cy="1037770"/>
          </a:xfrm>
          <a:custGeom>
            <a:avLst/>
            <a:gdLst/>
            <a:ahLst/>
            <a:cxnLst/>
            <a:rect l="l" t="t" r="r" b="b"/>
            <a:pathLst>
              <a:path w="1168973" h="360680">
                <a:moveTo>
                  <a:pt x="1168973" y="180340"/>
                </a:moveTo>
                <a:cubicBezTo>
                  <a:pt x="1168973" y="81280"/>
                  <a:pt x="1088963" y="0"/>
                  <a:pt x="988633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988633" y="360680"/>
                </a:lnTo>
                <a:cubicBezTo>
                  <a:pt x="1087693" y="360680"/>
                  <a:pt x="1168973" y="279400"/>
                  <a:pt x="1168973" y="180340"/>
                </a:cubicBezTo>
                <a:close/>
              </a:path>
            </a:pathLst>
          </a:custGeom>
          <a:solidFill>
            <a:srgbClr val="3E662C">
              <a:alpha val="61960"/>
            </a:srgbClr>
          </a:solidFill>
        </p:spPr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802BFE4-781A-4F95-8FD0-DD08B41A92A5}"/>
              </a:ext>
            </a:extLst>
          </p:cNvPr>
          <p:cNvSpPr/>
          <p:nvPr/>
        </p:nvSpPr>
        <p:spPr>
          <a:xfrm rot="18900000">
            <a:off x="11502024" y="4799297"/>
            <a:ext cx="3942542" cy="1037770"/>
          </a:xfrm>
          <a:custGeom>
            <a:avLst/>
            <a:gdLst/>
            <a:ahLst/>
            <a:cxnLst/>
            <a:rect l="l" t="t" r="r" b="b"/>
            <a:pathLst>
              <a:path w="913494" h="360680">
                <a:moveTo>
                  <a:pt x="913494" y="180340"/>
                </a:moveTo>
                <a:cubicBezTo>
                  <a:pt x="913494" y="81280"/>
                  <a:pt x="833484" y="0"/>
                  <a:pt x="733154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733154" y="360680"/>
                </a:lnTo>
                <a:cubicBezTo>
                  <a:pt x="832214" y="360680"/>
                  <a:pt x="913494" y="279400"/>
                  <a:pt x="913494" y="180340"/>
                </a:cubicBezTo>
                <a:close/>
              </a:path>
            </a:pathLst>
          </a:custGeom>
          <a:solidFill>
            <a:srgbClr val="45AF53">
              <a:alpha val="61960"/>
            </a:srgbClr>
          </a:solidFill>
        </p:spPr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2C1E4D39-1750-4BD8-946F-1CA099836CAD}"/>
              </a:ext>
            </a:extLst>
          </p:cNvPr>
          <p:cNvGrpSpPr/>
          <p:nvPr/>
        </p:nvGrpSpPr>
        <p:grpSpPr>
          <a:xfrm>
            <a:off x="-902350" y="-483920"/>
            <a:ext cx="2990191" cy="2350234"/>
            <a:chOff x="0" y="0"/>
            <a:chExt cx="2813005" cy="3316453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25582C28-216D-479E-B4FC-5D7AA9C1D272}"/>
                </a:ext>
              </a:extLst>
            </p:cNvPr>
            <p:cNvGrpSpPr/>
            <p:nvPr/>
          </p:nvGrpSpPr>
          <p:grpSpPr>
            <a:xfrm rot="-2700000">
              <a:off x="-43542" y="931568"/>
              <a:ext cx="2990763" cy="859196"/>
              <a:chOff x="0" y="0"/>
              <a:chExt cx="1414632" cy="406400"/>
            </a:xfrm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0DC0D65E-6765-4E5E-8E37-94A66F75792E}"/>
                  </a:ext>
                </a:extLst>
              </p:cNvPr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45AF53">
                  <a:alpha val="41960"/>
                </a:srgbClr>
              </a:solidFill>
            </p:spPr>
          </p:sp>
        </p:grp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9A20264D-4BF8-4CB9-9CD6-7FFC09A8F3E0}"/>
                </a:ext>
              </a:extLst>
            </p:cNvPr>
            <p:cNvGrpSpPr/>
            <p:nvPr/>
          </p:nvGrpSpPr>
          <p:grpSpPr>
            <a:xfrm rot="-2700000">
              <a:off x="-51993" y="1724193"/>
              <a:ext cx="2429310" cy="859196"/>
              <a:chOff x="0" y="0"/>
              <a:chExt cx="1149065" cy="406400"/>
            </a:xfrm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788CFCF1-3B4F-4FE9-BA00-570CD486541A}"/>
                  </a:ext>
                </a:extLst>
              </p:cNvPr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3E662C">
                  <a:alpha val="41960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A7AD82AA-536D-4FCB-A37C-D916C336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7607" y="5669629"/>
            <a:ext cx="1658397" cy="1102297"/>
          </a:xfrm>
          <a:prstGeom prst="rect">
            <a:avLst/>
          </a:prstGeom>
        </p:spPr>
      </p:pic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C77ECC69-EDD6-4D3C-88F9-7828A448D2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98" y="1335062"/>
            <a:ext cx="12311955" cy="401254"/>
          </a:xfrm>
        </p:spPr>
        <p:txBody>
          <a:bodyPr>
            <a:noAutofit/>
          </a:bodyPr>
          <a:lstStyle>
            <a:lvl1pPr marL="0" indent="0" algn="ctr">
              <a:buNone/>
              <a:defRPr lang="pt-BR" sz="2520" kern="1200" spc="203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12B9C62C-83C9-471D-8F13-031D083B6D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5998" y="1823271"/>
            <a:ext cx="12311955" cy="4584015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2268"/>
              </a:spcAft>
              <a:defRPr lang="pt-BR" sz="3527" smtClean="0">
                <a:solidFill>
                  <a:schemeClr val="accent3"/>
                </a:solidFill>
              </a:defRPr>
            </a:lvl1pPr>
            <a:lvl2pPr>
              <a:spcBef>
                <a:spcPts val="0"/>
              </a:spcBef>
              <a:spcAft>
                <a:spcPts val="2268"/>
              </a:spcAft>
              <a:defRPr lang="pt-BR" sz="3024" smtClean="0">
                <a:solidFill>
                  <a:schemeClr val="accent3"/>
                </a:solidFill>
              </a:defRPr>
            </a:lvl2pPr>
            <a:lvl3pPr>
              <a:spcBef>
                <a:spcPts val="0"/>
              </a:spcBef>
              <a:spcAft>
                <a:spcPts val="2268"/>
              </a:spcAft>
              <a:defRPr lang="pt-BR" sz="2520" smtClean="0">
                <a:solidFill>
                  <a:schemeClr val="accent3"/>
                </a:solidFill>
              </a:defRPr>
            </a:lvl3pPr>
            <a:lvl4pPr>
              <a:spcBef>
                <a:spcPts val="0"/>
              </a:spcBef>
              <a:spcAft>
                <a:spcPts val="2268"/>
              </a:spcAft>
              <a:defRPr lang="pt-BR" sz="2268" smtClean="0">
                <a:solidFill>
                  <a:schemeClr val="accent3"/>
                </a:solidFill>
              </a:defRPr>
            </a:lvl4pPr>
            <a:lvl5pPr>
              <a:spcBef>
                <a:spcPts val="0"/>
              </a:spcBef>
              <a:spcAft>
                <a:spcPts val="2268"/>
              </a:spcAft>
              <a:defRPr lang="pt-BR" sz="2268">
                <a:solidFill>
                  <a:schemeClr val="accent3"/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Clique para editar os estilos de texto Mestres</a:t>
            </a:r>
          </a:p>
          <a:p>
            <a:pPr lvl="1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Segundo nível</a:t>
            </a:r>
          </a:p>
          <a:p>
            <a:pPr lvl="2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Terceiro nível</a:t>
            </a:r>
          </a:p>
          <a:p>
            <a:pPr lvl="3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Quarto nível</a:t>
            </a:r>
          </a:p>
          <a:p>
            <a:pPr lvl="4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ADFA054E-598C-4F3B-8AA0-95066D170F72}"/>
              </a:ext>
            </a:extLst>
          </p:cNvPr>
          <p:cNvGrpSpPr/>
          <p:nvPr userDrawn="1"/>
        </p:nvGrpSpPr>
        <p:grpSpPr>
          <a:xfrm>
            <a:off x="-5048940" y="-1168429"/>
            <a:ext cx="12171472" cy="9536492"/>
            <a:chOff x="0" y="0"/>
            <a:chExt cx="11450242" cy="13457099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1200B679-DDAA-4D4E-818B-3D6925BEC4FF}"/>
                </a:ext>
              </a:extLst>
            </p:cNvPr>
            <p:cNvGrpSpPr/>
            <p:nvPr/>
          </p:nvGrpSpPr>
          <p:grpSpPr>
            <a:xfrm rot="-2700000">
              <a:off x="1798048" y="2994926"/>
              <a:ext cx="9889589" cy="3424946"/>
              <a:chOff x="0" y="0"/>
              <a:chExt cx="1173487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CBA76752-2933-41C2-885C-B3318C3FB2E5}"/>
                  </a:ext>
                </a:extLst>
              </p:cNvPr>
              <p:cNvSpPr/>
              <p:nvPr/>
            </p:nvSpPr>
            <p:spPr>
              <a:xfrm>
                <a:off x="17780" y="22860"/>
                <a:ext cx="114808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8087" h="360680">
                    <a:moveTo>
                      <a:pt x="1148087" y="180340"/>
                    </a:moveTo>
                    <a:cubicBezTo>
                      <a:pt x="1148087" y="81280"/>
                      <a:pt x="1068077" y="0"/>
                      <a:pt x="96774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67747" y="360680"/>
                    </a:lnTo>
                    <a:cubicBezTo>
                      <a:pt x="1066807" y="360680"/>
                      <a:pt x="1148087" y="279400"/>
                      <a:pt x="1148087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1EC2C6A-ECDC-4F17-BB53-5E21244D2365}"/>
                </a:ext>
              </a:extLst>
            </p:cNvPr>
            <p:cNvGrpSpPr/>
            <p:nvPr/>
          </p:nvGrpSpPr>
          <p:grpSpPr>
            <a:xfrm rot="-2700000">
              <a:off x="-495778" y="6413435"/>
              <a:ext cx="11653938" cy="3424946"/>
              <a:chOff x="0" y="0"/>
              <a:chExt cx="1382842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59346B51-107F-4CA3-A108-61AB3B87A31C}"/>
                  </a:ext>
                </a:extLst>
              </p:cNvPr>
              <p:cNvSpPr/>
              <p:nvPr/>
            </p:nvSpPr>
            <p:spPr>
              <a:xfrm>
                <a:off x="17780" y="22860"/>
                <a:ext cx="135744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7443" h="360680">
                    <a:moveTo>
                      <a:pt x="1357443" y="180340"/>
                    </a:moveTo>
                    <a:cubicBezTo>
                      <a:pt x="1357443" y="81280"/>
                      <a:pt x="1277433" y="0"/>
                      <a:pt x="117710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7102" y="360680"/>
                    </a:lnTo>
                    <a:cubicBezTo>
                      <a:pt x="1276162" y="360680"/>
                      <a:pt x="1357442" y="279400"/>
                      <a:pt x="1357442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E06FAEFC-0D3F-4EEC-9074-54DE23A2A2F2}"/>
              </a:ext>
            </a:extLst>
          </p:cNvPr>
          <p:cNvGrpSpPr/>
          <p:nvPr userDrawn="1"/>
        </p:nvGrpSpPr>
        <p:grpSpPr>
          <a:xfrm>
            <a:off x="11434757" y="5884227"/>
            <a:ext cx="2704813" cy="2055497"/>
            <a:chOff x="0" y="0"/>
            <a:chExt cx="2544537" cy="2900545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BF522DD8-985C-41FE-ADF5-D3529692C7F7}"/>
                </a:ext>
              </a:extLst>
            </p:cNvPr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2B60BCC3-F792-4B92-A412-30AD41043B4A}"/>
                  </a:ext>
                </a:extLst>
              </p:cNvPr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70980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04CC5D47-6C90-481E-99FF-F039364BFC1B}"/>
                </a:ext>
              </a:extLst>
            </p:cNvPr>
            <p:cNvGrpSpPr/>
            <p:nvPr/>
          </p:nvGrpSpPr>
          <p:grpSpPr>
            <a:xfrm rot="-2700000">
              <a:off x="60681" y="1407608"/>
              <a:ext cx="2290105" cy="800493"/>
              <a:chOff x="0" y="0"/>
              <a:chExt cx="1162657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F5E4C92A-70A9-4F0C-B682-5AA70AE5DF7B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276445">
                  <a:alpha val="70980"/>
                </a:srgbClr>
              </a:solidFill>
            </p:spPr>
          </p:sp>
        </p:grpSp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id="{DD32A63B-113A-4C0F-82D4-F693040E36C9}"/>
              </a:ext>
            </a:extLst>
          </p:cNvPr>
          <p:cNvGrpSpPr/>
          <p:nvPr userDrawn="1"/>
        </p:nvGrpSpPr>
        <p:grpSpPr>
          <a:xfrm>
            <a:off x="11923673" y="-739604"/>
            <a:ext cx="2704813" cy="1803209"/>
            <a:chOff x="0" y="0"/>
            <a:chExt cx="2544537" cy="2544537"/>
          </a:xfrm>
        </p:grpSpPr>
        <p:grpSp>
          <p:nvGrpSpPr>
            <p:cNvPr id="17" name="Group 13">
              <a:extLst>
                <a:ext uri="{FF2B5EF4-FFF2-40B4-BE49-F238E27FC236}">
                  <a16:creationId xmlns:a16="http://schemas.microsoft.com/office/drawing/2014/main" id="{BC3EF1B7-71E3-42B7-8940-78612CA6FB68}"/>
                </a:ext>
              </a:extLst>
            </p:cNvPr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A23E90C0-48BB-4668-9F81-C812C19D0FD5}"/>
                  </a:ext>
                </a:extLst>
              </p:cNvPr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36862"/>
                </a:srgbClr>
              </a:solidFill>
            </p:spPr>
          </p: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6E1FDC94-D29D-4D86-A8EA-4461750F7714}"/>
                </a:ext>
              </a:extLst>
            </p:cNvPr>
            <p:cNvGrpSpPr/>
            <p:nvPr/>
          </p:nvGrpSpPr>
          <p:grpSpPr>
            <a:xfrm rot="-2700000">
              <a:off x="616659" y="1177314"/>
              <a:ext cx="1638737" cy="800493"/>
              <a:chOff x="0" y="0"/>
              <a:chExt cx="831966" cy="406400"/>
            </a:xfrm>
          </p:grpSpPr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7DCA0339-6C91-4445-9A1D-57E7B29FDA15}"/>
                  </a:ext>
                </a:extLst>
              </p:cNvPr>
              <p:cNvSpPr/>
              <p:nvPr/>
            </p:nvSpPr>
            <p:spPr>
              <a:xfrm>
                <a:off x="17780" y="22860"/>
                <a:ext cx="8065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06566" h="360680">
                    <a:moveTo>
                      <a:pt x="806566" y="180340"/>
                    </a:moveTo>
                    <a:cubicBezTo>
                      <a:pt x="806566" y="81280"/>
                      <a:pt x="726556" y="0"/>
                      <a:pt x="6262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26226" y="360680"/>
                    </a:lnTo>
                    <a:cubicBezTo>
                      <a:pt x="725286" y="360680"/>
                      <a:pt x="806566" y="279400"/>
                      <a:pt x="806566" y="180340"/>
                    </a:cubicBezTo>
                    <a:close/>
                  </a:path>
                </a:pathLst>
              </a:custGeom>
              <a:solidFill>
                <a:srgbClr val="3E662C">
                  <a:alpha val="36862"/>
                </a:srgbClr>
              </a:solidFill>
            </p:spPr>
          </p:sp>
        </p:grpSp>
      </p:grp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386FD5D5-F7CB-4182-B6FB-0F7548F9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16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5ADCC-220B-40DD-A4D5-E04097E08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998" y="259499"/>
            <a:ext cx="971996" cy="6373281"/>
          </a:xfrm>
        </p:spPr>
        <p:txBody>
          <a:bodyPr vert="vert270">
            <a:noAutofit/>
          </a:bodyPr>
          <a:lstStyle>
            <a:lvl1pPr algn="l">
              <a:defRPr lang="pt-BR" sz="6551" kern="1200" spc="-196" dirty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id="{0590A9A8-7C46-4305-AE9D-826CF475C5A2}"/>
              </a:ext>
            </a:extLst>
          </p:cNvPr>
          <p:cNvGrpSpPr/>
          <p:nvPr userDrawn="1"/>
        </p:nvGrpSpPr>
        <p:grpSpPr>
          <a:xfrm>
            <a:off x="11539825" y="-752334"/>
            <a:ext cx="3013057" cy="2396197"/>
            <a:chOff x="0" y="0"/>
            <a:chExt cx="2834516" cy="3381312"/>
          </a:xfrm>
        </p:grpSpPr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C0B338F9-BFDA-44B7-849C-88700433DA49}"/>
                </a:ext>
              </a:extLst>
            </p:cNvPr>
            <p:cNvGrpSpPr/>
            <p:nvPr/>
          </p:nvGrpSpPr>
          <p:grpSpPr>
            <a:xfrm rot="-2700000">
              <a:off x="-61040" y="1640919"/>
              <a:ext cx="2669691" cy="933175"/>
              <a:chOff x="0" y="0"/>
              <a:chExt cx="1162657" cy="406400"/>
            </a:xfrm>
          </p:grpSpPr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04912B74-3BEA-4984-BB3A-D3698573727F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61960"/>
                </a:srgbClr>
              </a:solidFill>
            </p:spPr>
          </p:sp>
        </p:grp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56804ED3-0122-4873-910A-AE8AC086EBD8}"/>
                </a:ext>
              </a:extLst>
            </p:cNvPr>
            <p:cNvGrpSpPr/>
            <p:nvPr/>
          </p:nvGrpSpPr>
          <p:grpSpPr>
            <a:xfrm rot="-2700000">
              <a:off x="266534" y="790372"/>
              <a:ext cx="2622045" cy="933175"/>
              <a:chOff x="0" y="0"/>
              <a:chExt cx="1141907" cy="406400"/>
            </a:xfrm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C60C695F-AB26-48C7-B174-FC8F6886F57F}"/>
                  </a:ext>
                </a:extLst>
              </p:cNvPr>
              <p:cNvSpPr/>
              <p:nvPr/>
            </p:nvSpPr>
            <p:spPr>
              <a:xfrm>
                <a:off x="17780" y="22860"/>
                <a:ext cx="111650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16507" h="360680">
                    <a:moveTo>
                      <a:pt x="1116507" y="180340"/>
                    </a:moveTo>
                    <a:cubicBezTo>
                      <a:pt x="1116507" y="81280"/>
                      <a:pt x="1036497" y="0"/>
                      <a:pt x="93616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36167" y="360680"/>
                    </a:lnTo>
                    <a:cubicBezTo>
                      <a:pt x="1035227" y="360680"/>
                      <a:pt x="1116507" y="279400"/>
                      <a:pt x="1116507" y="180340"/>
                    </a:cubicBezTo>
                    <a:close/>
                  </a:path>
                </a:pathLst>
              </a:custGeom>
              <a:solidFill>
                <a:srgbClr val="3E662C">
                  <a:alpha val="61960"/>
                </a:srgbClr>
              </a:solidFill>
            </p:spPr>
          </p:sp>
        </p:grp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79C0DA94-9420-4F3E-A5A7-446492CC677B}"/>
              </a:ext>
            </a:extLst>
          </p:cNvPr>
          <p:cNvGrpSpPr/>
          <p:nvPr userDrawn="1"/>
        </p:nvGrpSpPr>
        <p:grpSpPr>
          <a:xfrm>
            <a:off x="-2882805" y="1836539"/>
            <a:ext cx="9473797" cy="7479858"/>
            <a:chOff x="0" y="0"/>
            <a:chExt cx="8912419" cy="10554950"/>
          </a:xfrm>
        </p:grpSpPr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D540035B-E0F7-4FFD-A548-A34A0DF006A6}"/>
                </a:ext>
              </a:extLst>
            </p:cNvPr>
            <p:cNvGrpSpPr/>
            <p:nvPr/>
          </p:nvGrpSpPr>
          <p:grpSpPr>
            <a:xfrm rot="-2700000">
              <a:off x="863572" y="2512910"/>
              <a:ext cx="8268696" cy="2803179"/>
              <a:chOff x="0" y="0"/>
              <a:chExt cx="1198781" cy="406400"/>
            </a:xfrm>
          </p:grpSpPr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800F679D-ACF1-4E5B-BDF6-E607E9FC1CEB}"/>
                  </a:ext>
                </a:extLst>
              </p:cNvPr>
              <p:cNvSpPr/>
              <p:nvPr/>
            </p:nvSpPr>
            <p:spPr>
              <a:xfrm>
                <a:off x="17780" y="22860"/>
                <a:ext cx="117338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3381" h="360680">
                    <a:moveTo>
                      <a:pt x="1173381" y="180340"/>
                    </a:moveTo>
                    <a:cubicBezTo>
                      <a:pt x="1173381" y="81280"/>
                      <a:pt x="1093371" y="0"/>
                      <a:pt x="99304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3041" y="360680"/>
                    </a:lnTo>
                    <a:cubicBezTo>
                      <a:pt x="1092101" y="360680"/>
                      <a:pt x="1173381" y="279400"/>
                      <a:pt x="1173381" y="180340"/>
                    </a:cubicBezTo>
                    <a:close/>
                  </a:path>
                </a:pathLst>
              </a:custGeom>
              <a:solidFill>
                <a:srgbClr val="45AF53">
                  <a:alpha val="14901"/>
                </a:srgbClr>
              </a:solidFill>
            </p:spPr>
          </p:sp>
        </p:grpSp>
        <p:grpSp>
          <p:nvGrpSpPr>
            <p:cNvPr id="20" name="Group 17">
              <a:extLst>
                <a:ext uri="{FF2B5EF4-FFF2-40B4-BE49-F238E27FC236}">
                  <a16:creationId xmlns:a16="http://schemas.microsoft.com/office/drawing/2014/main" id="{EF34F28D-282C-4649-98B6-E875715F0977}"/>
                </a:ext>
              </a:extLst>
            </p:cNvPr>
            <p:cNvGrpSpPr/>
            <p:nvPr/>
          </p:nvGrpSpPr>
          <p:grpSpPr>
            <a:xfrm rot="-2700000">
              <a:off x="-334862" y="4961196"/>
              <a:ext cx="9054054" cy="2803179"/>
              <a:chOff x="0" y="0"/>
              <a:chExt cx="1312641" cy="406400"/>
            </a:xfrm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92238834-3961-404C-B3F0-DEC1543CF7D8}"/>
                  </a:ext>
                </a:extLst>
              </p:cNvPr>
              <p:cNvSpPr/>
              <p:nvPr/>
            </p:nvSpPr>
            <p:spPr>
              <a:xfrm>
                <a:off x="17780" y="22860"/>
                <a:ext cx="128724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287241" h="360680">
                    <a:moveTo>
                      <a:pt x="1287241" y="180340"/>
                    </a:moveTo>
                    <a:cubicBezTo>
                      <a:pt x="1287241" y="81280"/>
                      <a:pt x="1207231" y="0"/>
                      <a:pt x="110690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06901" y="360680"/>
                    </a:lnTo>
                    <a:cubicBezTo>
                      <a:pt x="1205961" y="360680"/>
                      <a:pt x="1287241" y="279400"/>
                      <a:pt x="1287241" y="180340"/>
                    </a:cubicBezTo>
                    <a:close/>
                  </a:path>
                </a:pathLst>
              </a:custGeom>
              <a:solidFill>
                <a:srgbClr val="3E662C">
                  <a:alpha val="14901"/>
                </a:srgbClr>
              </a:solidFill>
            </p:spPr>
          </p:sp>
        </p:grpSp>
      </p:grpSp>
      <p:sp>
        <p:nvSpPr>
          <p:cNvPr id="24" name="Espaço Reservado para Texto 25">
            <a:extLst>
              <a:ext uri="{FF2B5EF4-FFF2-40B4-BE49-F238E27FC236}">
                <a16:creationId xmlns:a16="http://schemas.microsoft.com/office/drawing/2014/main" id="{AFA80398-4C7F-4D5C-B0E4-9F6A3C123A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871615" y="5613010"/>
            <a:ext cx="7304337" cy="393156"/>
          </a:xfrm>
        </p:spPr>
        <p:txBody>
          <a:bodyPr/>
          <a:lstStyle>
            <a:lvl1pPr marL="0" indent="0" algn="r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5" name="Espaço Reservado para Texto 25">
            <a:extLst>
              <a:ext uri="{FF2B5EF4-FFF2-40B4-BE49-F238E27FC236}">
                <a16:creationId xmlns:a16="http://schemas.microsoft.com/office/drawing/2014/main" id="{2F0FBDB5-2C5E-4FFC-A7B6-3C98516C90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71615" y="6069775"/>
            <a:ext cx="7304337" cy="393156"/>
          </a:xfrm>
        </p:spPr>
        <p:txBody>
          <a:bodyPr/>
          <a:lstStyle>
            <a:lvl1pPr marL="0" indent="0" algn="r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407A8976-683F-4C5D-9415-F9576D8C96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71615" y="4699483"/>
            <a:ext cx="7304337" cy="393156"/>
          </a:xfrm>
        </p:spPr>
        <p:txBody>
          <a:bodyPr/>
          <a:lstStyle>
            <a:lvl1pPr marL="0" indent="0" algn="r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7" name="Espaço Reservado para Texto 25">
            <a:extLst>
              <a:ext uri="{FF2B5EF4-FFF2-40B4-BE49-F238E27FC236}">
                <a16:creationId xmlns:a16="http://schemas.microsoft.com/office/drawing/2014/main" id="{1B88A682-84A2-4278-A767-84C121DBA2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71615" y="5156246"/>
            <a:ext cx="7304337" cy="393156"/>
          </a:xfrm>
        </p:spPr>
        <p:txBody>
          <a:bodyPr/>
          <a:lstStyle>
            <a:lvl1pPr marL="0" indent="0" algn="r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78320E8E-D1F0-4C7D-AB0F-E9E98A6A4FE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71615" y="3785955"/>
            <a:ext cx="7304337" cy="393156"/>
          </a:xfrm>
        </p:spPr>
        <p:txBody>
          <a:bodyPr/>
          <a:lstStyle>
            <a:lvl1pPr marL="0" indent="0" algn="r">
              <a:buNone/>
              <a:defRPr lang="pt-BR" sz="2646" kern="1200" spc="265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CCE23842-876A-426A-8649-7AB19AEE593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71615" y="4242719"/>
            <a:ext cx="7304337" cy="393156"/>
          </a:xfrm>
        </p:spPr>
        <p:txBody>
          <a:bodyPr/>
          <a:lstStyle>
            <a:lvl1pPr marL="0" indent="0" algn="r">
              <a:buNone/>
              <a:defRPr lang="pt-BR" sz="2268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268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2AF57524-6F65-431B-9E48-92320BC6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963" y="6632780"/>
            <a:ext cx="3023989" cy="193498"/>
          </a:xfrm>
        </p:spPr>
        <p:txBody>
          <a:bodyPr/>
          <a:lstStyle>
            <a:lvl1pPr algn="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7B8651-6CF8-40A3-ABFB-9E03C4F5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995" y="504699"/>
            <a:ext cx="11663958" cy="834796"/>
          </a:xfrm>
        </p:spPr>
        <p:txBody>
          <a:bodyPr>
            <a:normAutofit/>
          </a:bodyPr>
          <a:lstStyle>
            <a:lvl1pPr algn="r">
              <a:defRPr lang="en-US" sz="3024" kern="1200" spc="-159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AE053439-EAF2-4954-962A-6E672C7C7573}"/>
              </a:ext>
            </a:extLst>
          </p:cNvPr>
          <p:cNvSpPr/>
          <p:nvPr/>
        </p:nvSpPr>
        <p:spPr>
          <a:xfrm rot="18900000">
            <a:off x="10560882" y="5744353"/>
            <a:ext cx="5045162" cy="1037770"/>
          </a:xfrm>
          <a:custGeom>
            <a:avLst/>
            <a:gdLst/>
            <a:ahLst/>
            <a:cxnLst/>
            <a:rect l="l" t="t" r="r" b="b"/>
            <a:pathLst>
              <a:path w="1168973" h="360680">
                <a:moveTo>
                  <a:pt x="1168973" y="180340"/>
                </a:moveTo>
                <a:cubicBezTo>
                  <a:pt x="1168973" y="81280"/>
                  <a:pt x="1088963" y="0"/>
                  <a:pt x="988633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988633" y="360680"/>
                </a:lnTo>
                <a:cubicBezTo>
                  <a:pt x="1087693" y="360680"/>
                  <a:pt x="1168973" y="279400"/>
                  <a:pt x="1168973" y="180340"/>
                </a:cubicBezTo>
                <a:close/>
              </a:path>
            </a:pathLst>
          </a:custGeom>
          <a:solidFill>
            <a:srgbClr val="3E662C">
              <a:alpha val="61960"/>
            </a:srgbClr>
          </a:solidFill>
        </p:spPr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802BFE4-781A-4F95-8FD0-DD08B41A92A5}"/>
              </a:ext>
            </a:extLst>
          </p:cNvPr>
          <p:cNvSpPr/>
          <p:nvPr/>
        </p:nvSpPr>
        <p:spPr>
          <a:xfrm rot="18900000">
            <a:off x="11502024" y="4799297"/>
            <a:ext cx="3942542" cy="1037770"/>
          </a:xfrm>
          <a:custGeom>
            <a:avLst/>
            <a:gdLst/>
            <a:ahLst/>
            <a:cxnLst/>
            <a:rect l="l" t="t" r="r" b="b"/>
            <a:pathLst>
              <a:path w="913494" h="360680">
                <a:moveTo>
                  <a:pt x="913494" y="180340"/>
                </a:moveTo>
                <a:cubicBezTo>
                  <a:pt x="913494" y="81280"/>
                  <a:pt x="833484" y="0"/>
                  <a:pt x="733154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733154" y="360680"/>
                </a:lnTo>
                <a:cubicBezTo>
                  <a:pt x="832214" y="360680"/>
                  <a:pt x="913494" y="279400"/>
                  <a:pt x="913494" y="180340"/>
                </a:cubicBezTo>
                <a:close/>
              </a:path>
            </a:pathLst>
          </a:custGeom>
          <a:solidFill>
            <a:srgbClr val="45AF53">
              <a:alpha val="61960"/>
            </a:srgbClr>
          </a:solidFill>
        </p:spPr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2C1E4D39-1750-4BD8-946F-1CA099836CAD}"/>
              </a:ext>
            </a:extLst>
          </p:cNvPr>
          <p:cNvGrpSpPr/>
          <p:nvPr/>
        </p:nvGrpSpPr>
        <p:grpSpPr>
          <a:xfrm>
            <a:off x="-902350" y="-483920"/>
            <a:ext cx="2990191" cy="2350234"/>
            <a:chOff x="0" y="0"/>
            <a:chExt cx="2813005" cy="3316453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25582C28-216D-479E-B4FC-5D7AA9C1D272}"/>
                </a:ext>
              </a:extLst>
            </p:cNvPr>
            <p:cNvGrpSpPr/>
            <p:nvPr/>
          </p:nvGrpSpPr>
          <p:grpSpPr>
            <a:xfrm rot="-2700000">
              <a:off x="-43542" y="931568"/>
              <a:ext cx="2990763" cy="859196"/>
              <a:chOff x="0" y="0"/>
              <a:chExt cx="1414632" cy="406400"/>
            </a:xfrm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0DC0D65E-6765-4E5E-8E37-94A66F75792E}"/>
                  </a:ext>
                </a:extLst>
              </p:cNvPr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45AF53">
                  <a:alpha val="41960"/>
                </a:srgbClr>
              </a:solidFill>
            </p:spPr>
          </p:sp>
        </p:grp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9A20264D-4BF8-4CB9-9CD6-7FFC09A8F3E0}"/>
                </a:ext>
              </a:extLst>
            </p:cNvPr>
            <p:cNvGrpSpPr/>
            <p:nvPr/>
          </p:nvGrpSpPr>
          <p:grpSpPr>
            <a:xfrm rot="-2700000">
              <a:off x="-51993" y="1724193"/>
              <a:ext cx="2429310" cy="859196"/>
              <a:chOff x="0" y="0"/>
              <a:chExt cx="1149065" cy="406400"/>
            </a:xfrm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788CFCF1-3B4F-4FE9-BA00-570CD486541A}"/>
                  </a:ext>
                </a:extLst>
              </p:cNvPr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3E662C">
                  <a:alpha val="41960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A7AD82AA-536D-4FCB-A37C-D916C336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7607" y="5669629"/>
            <a:ext cx="1658397" cy="1102297"/>
          </a:xfrm>
          <a:prstGeom prst="rect">
            <a:avLst/>
          </a:prstGeom>
        </p:spPr>
      </p:pic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C77ECC69-EDD6-4D3C-88F9-7828A448D2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9404" y="1335062"/>
            <a:ext cx="11028549" cy="401254"/>
          </a:xfrm>
        </p:spPr>
        <p:txBody>
          <a:bodyPr>
            <a:noAutofit/>
          </a:bodyPr>
          <a:lstStyle>
            <a:lvl1pPr marL="0" indent="0" algn="r">
              <a:buNone/>
              <a:defRPr lang="pt-BR" sz="2268" kern="1200" spc="203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12B9C62C-83C9-471D-8F13-031D083B6D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39406" y="1799994"/>
            <a:ext cx="11028547" cy="4247986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2268"/>
              </a:spcAft>
              <a:defRPr lang="pt-BR" sz="3527" smtClean="0">
                <a:solidFill>
                  <a:schemeClr val="accent3"/>
                </a:solidFill>
              </a:defRPr>
            </a:lvl1pPr>
            <a:lvl2pPr>
              <a:spcBef>
                <a:spcPts val="0"/>
              </a:spcBef>
              <a:spcAft>
                <a:spcPts val="2268"/>
              </a:spcAft>
              <a:defRPr lang="pt-BR" sz="3024" smtClean="0">
                <a:solidFill>
                  <a:schemeClr val="accent3"/>
                </a:solidFill>
              </a:defRPr>
            </a:lvl2pPr>
            <a:lvl3pPr>
              <a:spcBef>
                <a:spcPts val="0"/>
              </a:spcBef>
              <a:spcAft>
                <a:spcPts val="2268"/>
              </a:spcAft>
              <a:defRPr lang="pt-BR" sz="2520" smtClean="0">
                <a:solidFill>
                  <a:schemeClr val="accent3"/>
                </a:solidFill>
              </a:defRPr>
            </a:lvl3pPr>
            <a:lvl4pPr>
              <a:spcBef>
                <a:spcPts val="0"/>
              </a:spcBef>
              <a:spcAft>
                <a:spcPts val="2268"/>
              </a:spcAft>
              <a:defRPr lang="pt-BR" sz="2268" smtClean="0">
                <a:solidFill>
                  <a:schemeClr val="accent3"/>
                </a:solidFill>
              </a:defRPr>
            </a:lvl4pPr>
            <a:lvl5pPr>
              <a:spcBef>
                <a:spcPts val="0"/>
              </a:spcBef>
              <a:spcAft>
                <a:spcPts val="2268"/>
              </a:spcAft>
              <a:defRPr lang="pt-BR" sz="2268">
                <a:solidFill>
                  <a:schemeClr val="accent3"/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Clique para editar os estilos de texto Mestres</a:t>
            </a:r>
          </a:p>
          <a:p>
            <a:pPr lvl="1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Segundo nível</a:t>
            </a:r>
          </a:p>
          <a:p>
            <a:pPr lvl="2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Terceiro nível</a:t>
            </a:r>
          </a:p>
          <a:p>
            <a:pPr lvl="3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Quarto nível</a:t>
            </a:r>
          </a:p>
          <a:p>
            <a:pPr lvl="4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85225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C77ECC69-EDD6-4D3C-88F9-7828A448D2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380751"/>
            <a:ext cx="13823950" cy="401254"/>
          </a:xfrm>
          <a:solidFill>
            <a:srgbClr val="737373"/>
          </a:solidFill>
        </p:spPr>
        <p:txBody>
          <a:bodyPr>
            <a:noAutofit/>
          </a:bodyPr>
          <a:lstStyle>
            <a:lvl1pPr marL="0" indent="0" algn="ctr">
              <a:buNone/>
              <a:defRPr lang="pt-BR" sz="2520" kern="1200" spc="203" dirty="0" smtClean="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998" y="504699"/>
            <a:ext cx="12311955" cy="834796"/>
          </a:xfrm>
        </p:spPr>
        <p:txBody>
          <a:bodyPr/>
          <a:lstStyle>
            <a:lvl1pPr>
              <a:defRPr lang="en-US" sz="5291" kern="1200" spc="-159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AE053439-EAF2-4954-962A-6E672C7C7573}"/>
              </a:ext>
            </a:extLst>
          </p:cNvPr>
          <p:cNvSpPr/>
          <p:nvPr/>
        </p:nvSpPr>
        <p:spPr>
          <a:xfrm rot="18900000">
            <a:off x="10560882" y="5744353"/>
            <a:ext cx="5045162" cy="1037770"/>
          </a:xfrm>
          <a:custGeom>
            <a:avLst/>
            <a:gdLst/>
            <a:ahLst/>
            <a:cxnLst/>
            <a:rect l="l" t="t" r="r" b="b"/>
            <a:pathLst>
              <a:path w="1168973" h="360680">
                <a:moveTo>
                  <a:pt x="1168973" y="180340"/>
                </a:moveTo>
                <a:cubicBezTo>
                  <a:pt x="1168973" y="81280"/>
                  <a:pt x="1088963" y="0"/>
                  <a:pt x="988633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988633" y="360680"/>
                </a:lnTo>
                <a:cubicBezTo>
                  <a:pt x="1087693" y="360680"/>
                  <a:pt x="1168973" y="279400"/>
                  <a:pt x="1168973" y="180340"/>
                </a:cubicBezTo>
                <a:close/>
              </a:path>
            </a:pathLst>
          </a:custGeom>
          <a:solidFill>
            <a:srgbClr val="3E662C">
              <a:alpha val="61960"/>
            </a:srgbClr>
          </a:solidFill>
        </p:spPr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802BFE4-781A-4F95-8FD0-DD08B41A92A5}"/>
              </a:ext>
            </a:extLst>
          </p:cNvPr>
          <p:cNvSpPr/>
          <p:nvPr/>
        </p:nvSpPr>
        <p:spPr>
          <a:xfrm rot="18900000">
            <a:off x="11502024" y="4799297"/>
            <a:ext cx="3942542" cy="1037770"/>
          </a:xfrm>
          <a:custGeom>
            <a:avLst/>
            <a:gdLst/>
            <a:ahLst/>
            <a:cxnLst/>
            <a:rect l="l" t="t" r="r" b="b"/>
            <a:pathLst>
              <a:path w="913494" h="360680">
                <a:moveTo>
                  <a:pt x="913494" y="180340"/>
                </a:moveTo>
                <a:cubicBezTo>
                  <a:pt x="913494" y="81280"/>
                  <a:pt x="833484" y="0"/>
                  <a:pt x="733154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733154" y="360680"/>
                </a:lnTo>
                <a:cubicBezTo>
                  <a:pt x="832214" y="360680"/>
                  <a:pt x="913494" y="279400"/>
                  <a:pt x="913494" y="180340"/>
                </a:cubicBezTo>
                <a:close/>
              </a:path>
            </a:pathLst>
          </a:custGeom>
          <a:solidFill>
            <a:srgbClr val="45AF53">
              <a:alpha val="61960"/>
            </a:srgbClr>
          </a:solidFill>
        </p:spPr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2C1E4D39-1750-4BD8-946F-1CA099836CAD}"/>
              </a:ext>
            </a:extLst>
          </p:cNvPr>
          <p:cNvGrpSpPr/>
          <p:nvPr/>
        </p:nvGrpSpPr>
        <p:grpSpPr>
          <a:xfrm>
            <a:off x="-902350" y="-483920"/>
            <a:ext cx="2990191" cy="2350234"/>
            <a:chOff x="0" y="0"/>
            <a:chExt cx="2813005" cy="3316453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25582C28-216D-479E-B4FC-5D7AA9C1D272}"/>
                </a:ext>
              </a:extLst>
            </p:cNvPr>
            <p:cNvGrpSpPr/>
            <p:nvPr/>
          </p:nvGrpSpPr>
          <p:grpSpPr>
            <a:xfrm rot="-2700000">
              <a:off x="-43542" y="931568"/>
              <a:ext cx="2990763" cy="859196"/>
              <a:chOff x="0" y="0"/>
              <a:chExt cx="1414632" cy="406400"/>
            </a:xfrm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0DC0D65E-6765-4E5E-8E37-94A66F75792E}"/>
                  </a:ext>
                </a:extLst>
              </p:cNvPr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45AF53">
                  <a:alpha val="41960"/>
                </a:srgbClr>
              </a:solidFill>
            </p:spPr>
          </p:sp>
        </p:grp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9A20264D-4BF8-4CB9-9CD6-7FFC09A8F3E0}"/>
                </a:ext>
              </a:extLst>
            </p:cNvPr>
            <p:cNvGrpSpPr/>
            <p:nvPr/>
          </p:nvGrpSpPr>
          <p:grpSpPr>
            <a:xfrm rot="-2700000">
              <a:off x="-51993" y="1724193"/>
              <a:ext cx="2429310" cy="859196"/>
              <a:chOff x="0" y="0"/>
              <a:chExt cx="1149065" cy="406400"/>
            </a:xfrm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788CFCF1-3B4F-4FE9-BA00-570CD486541A}"/>
                  </a:ext>
                </a:extLst>
              </p:cNvPr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3E662C">
                  <a:alpha val="41960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A7AD82AA-536D-4FCB-A37C-D916C336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7607" y="5669629"/>
            <a:ext cx="1658397" cy="1102297"/>
          </a:xfrm>
          <a:prstGeom prst="rect">
            <a:avLst/>
          </a:prstGeom>
        </p:spPr>
      </p:pic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12B9C62C-83C9-471D-8F13-031D083B6D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5998" y="1823271"/>
            <a:ext cx="12311955" cy="4584015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2268"/>
              </a:spcAft>
              <a:defRPr lang="pt-BR" sz="3527" smtClean="0">
                <a:solidFill>
                  <a:schemeClr val="accent3"/>
                </a:solidFill>
              </a:defRPr>
            </a:lvl1pPr>
            <a:lvl2pPr>
              <a:spcBef>
                <a:spcPts val="0"/>
              </a:spcBef>
              <a:spcAft>
                <a:spcPts val="2268"/>
              </a:spcAft>
              <a:defRPr lang="pt-BR" sz="3024" smtClean="0">
                <a:solidFill>
                  <a:schemeClr val="accent3"/>
                </a:solidFill>
              </a:defRPr>
            </a:lvl2pPr>
            <a:lvl3pPr>
              <a:spcBef>
                <a:spcPts val="0"/>
              </a:spcBef>
              <a:spcAft>
                <a:spcPts val="2268"/>
              </a:spcAft>
              <a:defRPr lang="pt-BR" sz="2520" smtClean="0">
                <a:solidFill>
                  <a:schemeClr val="accent3"/>
                </a:solidFill>
              </a:defRPr>
            </a:lvl3pPr>
            <a:lvl4pPr>
              <a:spcBef>
                <a:spcPts val="0"/>
              </a:spcBef>
              <a:spcAft>
                <a:spcPts val="2268"/>
              </a:spcAft>
              <a:defRPr lang="pt-BR" sz="2268" smtClean="0">
                <a:solidFill>
                  <a:schemeClr val="accent3"/>
                </a:solidFill>
              </a:defRPr>
            </a:lvl4pPr>
            <a:lvl5pPr>
              <a:spcBef>
                <a:spcPts val="0"/>
              </a:spcBef>
              <a:spcAft>
                <a:spcPts val="2268"/>
              </a:spcAft>
              <a:defRPr lang="pt-BR" sz="2268">
                <a:solidFill>
                  <a:schemeClr val="accent3"/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Clique para editar os estilos de texto Mestres</a:t>
            </a:r>
          </a:p>
          <a:p>
            <a:pPr lvl="1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Segundo nível</a:t>
            </a:r>
          </a:p>
          <a:p>
            <a:pPr lvl="2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Terceiro nível</a:t>
            </a:r>
          </a:p>
          <a:p>
            <a:pPr lvl="3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Quarto nível</a:t>
            </a:r>
          </a:p>
          <a:p>
            <a:pPr lvl="4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3620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C77ECC69-EDD6-4D3C-88F9-7828A448D2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380751"/>
            <a:ext cx="13823950" cy="401254"/>
          </a:xfrm>
          <a:solidFill>
            <a:srgbClr val="737373"/>
          </a:solidFill>
        </p:spPr>
        <p:txBody>
          <a:bodyPr>
            <a:noAutofit/>
          </a:bodyPr>
          <a:lstStyle>
            <a:lvl1pPr marL="0" indent="0" algn="ctr">
              <a:buNone/>
              <a:defRPr lang="pt-BR" sz="2520" kern="1200" spc="203" dirty="0" smtClean="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7256" y="504699"/>
            <a:ext cx="10309457" cy="834796"/>
          </a:xfrm>
        </p:spPr>
        <p:txBody>
          <a:bodyPr/>
          <a:lstStyle>
            <a:lvl1pPr>
              <a:defRPr lang="en-US" sz="5291" kern="1200" spc="-159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AE053439-EAF2-4954-962A-6E672C7C7573}"/>
              </a:ext>
            </a:extLst>
          </p:cNvPr>
          <p:cNvSpPr/>
          <p:nvPr/>
        </p:nvSpPr>
        <p:spPr>
          <a:xfrm rot="18900000">
            <a:off x="10560882" y="5744353"/>
            <a:ext cx="5045162" cy="1037770"/>
          </a:xfrm>
          <a:custGeom>
            <a:avLst/>
            <a:gdLst/>
            <a:ahLst/>
            <a:cxnLst/>
            <a:rect l="l" t="t" r="r" b="b"/>
            <a:pathLst>
              <a:path w="1168973" h="360680">
                <a:moveTo>
                  <a:pt x="1168973" y="180340"/>
                </a:moveTo>
                <a:cubicBezTo>
                  <a:pt x="1168973" y="81280"/>
                  <a:pt x="1088963" y="0"/>
                  <a:pt x="988633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988633" y="360680"/>
                </a:lnTo>
                <a:cubicBezTo>
                  <a:pt x="1087693" y="360680"/>
                  <a:pt x="1168973" y="279400"/>
                  <a:pt x="1168973" y="180340"/>
                </a:cubicBezTo>
                <a:close/>
              </a:path>
            </a:pathLst>
          </a:custGeom>
          <a:solidFill>
            <a:srgbClr val="3E662C">
              <a:alpha val="61960"/>
            </a:srgbClr>
          </a:solidFill>
        </p:spPr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802BFE4-781A-4F95-8FD0-DD08B41A92A5}"/>
              </a:ext>
            </a:extLst>
          </p:cNvPr>
          <p:cNvSpPr/>
          <p:nvPr/>
        </p:nvSpPr>
        <p:spPr>
          <a:xfrm rot="18900000">
            <a:off x="11502024" y="4799297"/>
            <a:ext cx="3942542" cy="1037770"/>
          </a:xfrm>
          <a:custGeom>
            <a:avLst/>
            <a:gdLst/>
            <a:ahLst/>
            <a:cxnLst/>
            <a:rect l="l" t="t" r="r" b="b"/>
            <a:pathLst>
              <a:path w="913494" h="360680">
                <a:moveTo>
                  <a:pt x="913494" y="180340"/>
                </a:moveTo>
                <a:cubicBezTo>
                  <a:pt x="913494" y="81280"/>
                  <a:pt x="833484" y="0"/>
                  <a:pt x="733154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733154" y="360680"/>
                </a:lnTo>
                <a:cubicBezTo>
                  <a:pt x="832214" y="360680"/>
                  <a:pt x="913494" y="279400"/>
                  <a:pt x="913494" y="180340"/>
                </a:cubicBezTo>
                <a:close/>
              </a:path>
            </a:pathLst>
          </a:custGeom>
          <a:solidFill>
            <a:srgbClr val="45AF53">
              <a:alpha val="61960"/>
            </a:srgbClr>
          </a:solidFill>
        </p:spPr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2C1E4D39-1750-4BD8-946F-1CA099836CAD}"/>
              </a:ext>
            </a:extLst>
          </p:cNvPr>
          <p:cNvGrpSpPr/>
          <p:nvPr/>
        </p:nvGrpSpPr>
        <p:grpSpPr>
          <a:xfrm>
            <a:off x="-902350" y="-483920"/>
            <a:ext cx="2990191" cy="2350234"/>
            <a:chOff x="0" y="0"/>
            <a:chExt cx="2813005" cy="3316453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25582C28-216D-479E-B4FC-5D7AA9C1D272}"/>
                </a:ext>
              </a:extLst>
            </p:cNvPr>
            <p:cNvGrpSpPr/>
            <p:nvPr/>
          </p:nvGrpSpPr>
          <p:grpSpPr>
            <a:xfrm rot="-2700000">
              <a:off x="-43542" y="931568"/>
              <a:ext cx="2990763" cy="859196"/>
              <a:chOff x="0" y="0"/>
              <a:chExt cx="1414632" cy="406400"/>
            </a:xfrm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0DC0D65E-6765-4E5E-8E37-94A66F75792E}"/>
                  </a:ext>
                </a:extLst>
              </p:cNvPr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45AF53">
                  <a:alpha val="41960"/>
                </a:srgbClr>
              </a:solidFill>
            </p:spPr>
          </p:sp>
        </p:grp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9A20264D-4BF8-4CB9-9CD6-7FFC09A8F3E0}"/>
                </a:ext>
              </a:extLst>
            </p:cNvPr>
            <p:cNvGrpSpPr/>
            <p:nvPr/>
          </p:nvGrpSpPr>
          <p:grpSpPr>
            <a:xfrm rot="-2700000">
              <a:off x="-51993" y="1724193"/>
              <a:ext cx="2429310" cy="859196"/>
              <a:chOff x="0" y="0"/>
              <a:chExt cx="1149065" cy="406400"/>
            </a:xfrm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788CFCF1-3B4F-4FE9-BA00-570CD486541A}"/>
                  </a:ext>
                </a:extLst>
              </p:cNvPr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3E662C">
                  <a:alpha val="41960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A7AD82AA-536D-4FCB-A37C-D916C336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987964" y="278453"/>
            <a:ext cx="1658397" cy="1102297"/>
          </a:xfrm>
          <a:prstGeom prst="rect">
            <a:avLst/>
          </a:prstGeom>
        </p:spPr>
      </p:pic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12B9C62C-83C9-471D-8F13-031D083B6D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5998" y="1823271"/>
            <a:ext cx="12311955" cy="4584015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2268"/>
              </a:spcAft>
              <a:defRPr lang="pt-BR" sz="3527" smtClean="0">
                <a:solidFill>
                  <a:schemeClr val="accent3"/>
                </a:solidFill>
              </a:defRPr>
            </a:lvl1pPr>
            <a:lvl2pPr>
              <a:spcBef>
                <a:spcPts val="0"/>
              </a:spcBef>
              <a:spcAft>
                <a:spcPts val="2268"/>
              </a:spcAft>
              <a:defRPr lang="pt-BR" sz="3024" smtClean="0">
                <a:solidFill>
                  <a:schemeClr val="accent3"/>
                </a:solidFill>
              </a:defRPr>
            </a:lvl2pPr>
            <a:lvl3pPr>
              <a:spcBef>
                <a:spcPts val="0"/>
              </a:spcBef>
              <a:spcAft>
                <a:spcPts val="2268"/>
              </a:spcAft>
              <a:defRPr lang="pt-BR" sz="2520" smtClean="0">
                <a:solidFill>
                  <a:schemeClr val="accent3"/>
                </a:solidFill>
              </a:defRPr>
            </a:lvl3pPr>
            <a:lvl4pPr>
              <a:spcBef>
                <a:spcPts val="0"/>
              </a:spcBef>
              <a:spcAft>
                <a:spcPts val="2268"/>
              </a:spcAft>
              <a:defRPr lang="pt-BR" sz="2268" smtClean="0">
                <a:solidFill>
                  <a:schemeClr val="accent3"/>
                </a:solidFill>
              </a:defRPr>
            </a:lvl4pPr>
            <a:lvl5pPr>
              <a:spcBef>
                <a:spcPts val="0"/>
              </a:spcBef>
              <a:spcAft>
                <a:spcPts val="2268"/>
              </a:spcAft>
              <a:defRPr lang="pt-BR" sz="2268">
                <a:solidFill>
                  <a:schemeClr val="accent3"/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Clique para editar os estilos de texto Mestres</a:t>
            </a:r>
          </a:p>
          <a:p>
            <a:pPr lvl="1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Segundo nível</a:t>
            </a:r>
          </a:p>
          <a:p>
            <a:pPr lvl="2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Terceiro nível</a:t>
            </a:r>
          </a:p>
          <a:p>
            <a:pPr lvl="3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Quarto nível</a:t>
            </a:r>
          </a:p>
          <a:p>
            <a:pPr lvl="4">
              <a:lnSpc>
                <a:spcPct val="150000"/>
              </a:lnSpc>
              <a:spcBef>
                <a:spcPts val="1512"/>
              </a:spcBef>
            </a:pPr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205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2 colunas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713F998-9F66-4786-B23A-C8E12A0382F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65736" y="1736316"/>
            <a:ext cx="4244556" cy="4670948"/>
          </a:xfrm>
        </p:spPr>
        <p:txBody>
          <a:bodyPr>
            <a:normAutofit/>
          </a:bodyPr>
          <a:lstStyle>
            <a:lvl1pPr marL="0" indent="0" algn="ctr" defTabSz="1151937" rtl="0" eaLnBrk="1" latinLnBrk="0" hangingPunct="1">
              <a:lnSpc>
                <a:spcPct val="200000"/>
              </a:lnSpc>
              <a:spcBef>
                <a:spcPts val="0"/>
              </a:spcBef>
              <a:buFontTx/>
              <a:buNone/>
              <a:defRPr lang="en-US" sz="2268" kern="1200" dirty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 algn="ctr" defTabSz="1151937" rtl="0" eaLnBrk="1" latinLnBrk="0" hangingPunct="1">
              <a:lnSpc>
                <a:spcPts val="3402"/>
              </a:lnSpc>
              <a:buFont typeface="Arial" panose="020B0604020202020204" pitchFamily="34" charset="0"/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  <a:lvl3pPr marL="0" indent="0" algn="ctr" defTabSz="1151937" rtl="0" eaLnBrk="1" latinLnBrk="0" hangingPunct="1">
              <a:lnSpc>
                <a:spcPts val="3402"/>
              </a:lnSpc>
              <a:buFont typeface="Arial" panose="020B0604020202020204" pitchFamily="34" charset="0"/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3pPr>
            <a:lvl4pPr marL="0" indent="0" algn="ctr" defTabSz="1151937" rtl="0" eaLnBrk="1" latinLnBrk="0" hangingPunct="1">
              <a:lnSpc>
                <a:spcPts val="3402"/>
              </a:lnSpc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4pPr>
            <a:lvl5pPr marL="0" indent="0" algn="ctr" defTabSz="1151937" rtl="0" eaLnBrk="1" latinLnBrk="0" hangingPunct="1">
              <a:lnSpc>
                <a:spcPts val="3402"/>
              </a:lnSpc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Conteúdo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998" y="504699"/>
            <a:ext cx="12311955" cy="834796"/>
          </a:xfrm>
        </p:spPr>
        <p:txBody>
          <a:bodyPr/>
          <a:lstStyle>
            <a:lvl1pPr>
              <a:defRPr lang="en-US" sz="5291" kern="1200" spc="-159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91987" y="1736316"/>
            <a:ext cx="7775973" cy="4670948"/>
          </a:xfrm>
        </p:spPr>
        <p:txBody>
          <a:bodyPr>
            <a:normAutofit/>
          </a:bodyPr>
          <a:lstStyle>
            <a:lvl1pPr marL="0" indent="0" algn="ctr" defTabSz="1151937" rtl="0" eaLnBrk="1" latinLnBrk="0" hangingPunct="1">
              <a:lnSpc>
                <a:spcPct val="200000"/>
              </a:lnSpc>
              <a:spcBef>
                <a:spcPts val="0"/>
              </a:spcBef>
              <a:buFontTx/>
              <a:buNone/>
              <a:defRPr lang="en-US" sz="2268" kern="1200" dirty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 algn="ctr" defTabSz="1151937" rtl="0" eaLnBrk="1" latinLnBrk="0" hangingPunct="1">
              <a:lnSpc>
                <a:spcPts val="3402"/>
              </a:lnSpc>
              <a:buFont typeface="Arial" panose="020B0604020202020204" pitchFamily="34" charset="0"/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  <a:lvl3pPr marL="0" indent="0" algn="ctr" defTabSz="1151937" rtl="0" eaLnBrk="1" latinLnBrk="0" hangingPunct="1">
              <a:lnSpc>
                <a:spcPts val="3402"/>
              </a:lnSpc>
              <a:buFont typeface="Arial" panose="020B0604020202020204" pitchFamily="34" charset="0"/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3pPr>
            <a:lvl4pPr marL="0" indent="0" algn="ctr" defTabSz="1151937" rtl="0" eaLnBrk="1" latinLnBrk="0" hangingPunct="1">
              <a:lnSpc>
                <a:spcPts val="3402"/>
              </a:lnSpc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4pPr>
            <a:lvl5pPr marL="0" indent="0" algn="ctr" defTabSz="1151937" rtl="0" eaLnBrk="1" latinLnBrk="0" hangingPunct="1">
              <a:lnSpc>
                <a:spcPts val="3402"/>
              </a:lnSpc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Conteúdo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AE053439-EAF2-4954-962A-6E672C7C7573}"/>
              </a:ext>
            </a:extLst>
          </p:cNvPr>
          <p:cNvSpPr/>
          <p:nvPr/>
        </p:nvSpPr>
        <p:spPr>
          <a:xfrm rot="18900000">
            <a:off x="10560882" y="5744353"/>
            <a:ext cx="5045162" cy="1037770"/>
          </a:xfrm>
          <a:custGeom>
            <a:avLst/>
            <a:gdLst/>
            <a:ahLst/>
            <a:cxnLst/>
            <a:rect l="l" t="t" r="r" b="b"/>
            <a:pathLst>
              <a:path w="1168973" h="360680">
                <a:moveTo>
                  <a:pt x="1168973" y="180340"/>
                </a:moveTo>
                <a:cubicBezTo>
                  <a:pt x="1168973" y="81280"/>
                  <a:pt x="1088963" y="0"/>
                  <a:pt x="988633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988633" y="360680"/>
                </a:lnTo>
                <a:cubicBezTo>
                  <a:pt x="1087693" y="360680"/>
                  <a:pt x="1168973" y="279400"/>
                  <a:pt x="1168973" y="180340"/>
                </a:cubicBezTo>
                <a:close/>
              </a:path>
            </a:pathLst>
          </a:custGeom>
          <a:solidFill>
            <a:srgbClr val="3E662C">
              <a:alpha val="61960"/>
            </a:srgbClr>
          </a:solidFill>
        </p:spPr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802BFE4-781A-4F95-8FD0-DD08B41A92A5}"/>
              </a:ext>
            </a:extLst>
          </p:cNvPr>
          <p:cNvSpPr/>
          <p:nvPr/>
        </p:nvSpPr>
        <p:spPr>
          <a:xfrm rot="18900000">
            <a:off x="11502024" y="4799297"/>
            <a:ext cx="3942542" cy="1037770"/>
          </a:xfrm>
          <a:custGeom>
            <a:avLst/>
            <a:gdLst/>
            <a:ahLst/>
            <a:cxnLst/>
            <a:rect l="l" t="t" r="r" b="b"/>
            <a:pathLst>
              <a:path w="913494" h="360680">
                <a:moveTo>
                  <a:pt x="913494" y="180340"/>
                </a:moveTo>
                <a:cubicBezTo>
                  <a:pt x="913494" y="81280"/>
                  <a:pt x="833484" y="0"/>
                  <a:pt x="733154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733154" y="360680"/>
                </a:lnTo>
                <a:cubicBezTo>
                  <a:pt x="832214" y="360680"/>
                  <a:pt x="913494" y="279400"/>
                  <a:pt x="913494" y="180340"/>
                </a:cubicBezTo>
                <a:close/>
              </a:path>
            </a:pathLst>
          </a:custGeom>
          <a:solidFill>
            <a:srgbClr val="45AF53">
              <a:alpha val="61960"/>
            </a:srgbClr>
          </a:solidFill>
        </p:spPr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2C1E4D39-1750-4BD8-946F-1CA099836CAD}"/>
              </a:ext>
            </a:extLst>
          </p:cNvPr>
          <p:cNvGrpSpPr/>
          <p:nvPr/>
        </p:nvGrpSpPr>
        <p:grpSpPr>
          <a:xfrm>
            <a:off x="-902350" y="-483920"/>
            <a:ext cx="2990191" cy="2350234"/>
            <a:chOff x="0" y="0"/>
            <a:chExt cx="2813005" cy="3316453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25582C28-216D-479E-B4FC-5D7AA9C1D272}"/>
                </a:ext>
              </a:extLst>
            </p:cNvPr>
            <p:cNvGrpSpPr/>
            <p:nvPr/>
          </p:nvGrpSpPr>
          <p:grpSpPr>
            <a:xfrm rot="-2700000">
              <a:off x="-43542" y="931568"/>
              <a:ext cx="2990763" cy="859196"/>
              <a:chOff x="0" y="0"/>
              <a:chExt cx="1414632" cy="406400"/>
            </a:xfrm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0DC0D65E-6765-4E5E-8E37-94A66F75792E}"/>
                  </a:ext>
                </a:extLst>
              </p:cNvPr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45AF53">
                  <a:alpha val="41960"/>
                </a:srgbClr>
              </a:solidFill>
            </p:spPr>
          </p:sp>
        </p:grp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9A20264D-4BF8-4CB9-9CD6-7FFC09A8F3E0}"/>
                </a:ext>
              </a:extLst>
            </p:cNvPr>
            <p:cNvGrpSpPr/>
            <p:nvPr/>
          </p:nvGrpSpPr>
          <p:grpSpPr>
            <a:xfrm rot="-2700000">
              <a:off x="-51993" y="1724193"/>
              <a:ext cx="2429310" cy="859196"/>
              <a:chOff x="0" y="0"/>
              <a:chExt cx="1149065" cy="406400"/>
            </a:xfrm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788CFCF1-3B4F-4FE9-BA00-570CD486541A}"/>
                  </a:ext>
                </a:extLst>
              </p:cNvPr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3E662C">
                  <a:alpha val="41960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A7AD82AA-536D-4FCB-A37C-D916C336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7607" y="5669629"/>
            <a:ext cx="1658397" cy="1102297"/>
          </a:xfrm>
          <a:prstGeom prst="rect">
            <a:avLst/>
          </a:prstGeom>
        </p:spPr>
      </p:pic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C77ECC69-EDD6-4D3C-88F9-7828A448D2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98" y="1335062"/>
            <a:ext cx="12311955" cy="401254"/>
          </a:xfrm>
        </p:spPr>
        <p:txBody>
          <a:bodyPr>
            <a:noAutofit/>
          </a:bodyPr>
          <a:lstStyle>
            <a:lvl1pPr marL="0" indent="0" algn="ctr">
              <a:buNone/>
              <a:defRPr lang="pt-BR" sz="3024" kern="1200" spc="203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509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2 colunas iguais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6">
            <a:extLst>
              <a:ext uri="{FF2B5EF4-FFF2-40B4-BE49-F238E27FC236}">
                <a16:creationId xmlns:a16="http://schemas.microsoft.com/office/drawing/2014/main" id="{A7AD82AA-536D-4FCB-A37C-D916C336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7607" y="5669629"/>
            <a:ext cx="1658397" cy="1102297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713F998-9F66-4786-B23A-C8E12A0382F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50313" y="1749408"/>
            <a:ext cx="6020766" cy="4670948"/>
          </a:xfrm>
        </p:spPr>
        <p:txBody>
          <a:bodyPr>
            <a:normAutofit/>
          </a:bodyPr>
          <a:lstStyle>
            <a:lvl1pPr marL="0" indent="0" algn="ctr" defTabSz="1151937" rtl="0" eaLnBrk="1" latinLnBrk="0" hangingPunct="1">
              <a:lnSpc>
                <a:spcPct val="200000"/>
              </a:lnSpc>
              <a:spcBef>
                <a:spcPts val="0"/>
              </a:spcBef>
              <a:buFontTx/>
              <a:buNone/>
              <a:defRPr lang="en-US" sz="2268" kern="1200" dirty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 algn="ctr" defTabSz="1151937" rtl="0" eaLnBrk="1" latinLnBrk="0" hangingPunct="1">
              <a:lnSpc>
                <a:spcPts val="3402"/>
              </a:lnSpc>
              <a:buFont typeface="Arial" panose="020B0604020202020204" pitchFamily="34" charset="0"/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  <a:lvl3pPr marL="0" indent="0" algn="ctr" defTabSz="1151937" rtl="0" eaLnBrk="1" latinLnBrk="0" hangingPunct="1">
              <a:lnSpc>
                <a:spcPts val="3402"/>
              </a:lnSpc>
              <a:buFont typeface="Arial" panose="020B0604020202020204" pitchFamily="34" charset="0"/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3pPr>
            <a:lvl4pPr marL="0" indent="0" algn="ctr" defTabSz="1151937" rtl="0" eaLnBrk="1" latinLnBrk="0" hangingPunct="1">
              <a:lnSpc>
                <a:spcPts val="3402"/>
              </a:lnSpc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4pPr>
            <a:lvl5pPr marL="0" indent="0" algn="ctr" defTabSz="1151937" rtl="0" eaLnBrk="1" latinLnBrk="0" hangingPunct="1">
              <a:lnSpc>
                <a:spcPts val="3402"/>
              </a:lnSpc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Conteúdo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998" y="504699"/>
            <a:ext cx="12311955" cy="834796"/>
          </a:xfrm>
        </p:spPr>
        <p:txBody>
          <a:bodyPr/>
          <a:lstStyle>
            <a:lvl1pPr>
              <a:defRPr lang="en-US" sz="5291" kern="1200" spc="-159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47187" y="1736316"/>
            <a:ext cx="6020766" cy="4670948"/>
          </a:xfrm>
        </p:spPr>
        <p:txBody>
          <a:bodyPr>
            <a:normAutofit/>
          </a:bodyPr>
          <a:lstStyle>
            <a:lvl1pPr marL="0" indent="0" algn="ctr" defTabSz="1151937" rtl="0" eaLnBrk="1" latinLnBrk="0" hangingPunct="1">
              <a:lnSpc>
                <a:spcPct val="200000"/>
              </a:lnSpc>
              <a:spcBef>
                <a:spcPts val="0"/>
              </a:spcBef>
              <a:buFontTx/>
              <a:buNone/>
              <a:defRPr lang="en-US" sz="2268" kern="1200" dirty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 algn="ctr" defTabSz="1151937" rtl="0" eaLnBrk="1" latinLnBrk="0" hangingPunct="1">
              <a:lnSpc>
                <a:spcPts val="3402"/>
              </a:lnSpc>
              <a:buFont typeface="Arial" panose="020B0604020202020204" pitchFamily="34" charset="0"/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  <a:lvl3pPr marL="0" indent="0" algn="ctr" defTabSz="1151937" rtl="0" eaLnBrk="1" latinLnBrk="0" hangingPunct="1">
              <a:lnSpc>
                <a:spcPts val="3402"/>
              </a:lnSpc>
              <a:buFont typeface="Arial" panose="020B0604020202020204" pitchFamily="34" charset="0"/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3pPr>
            <a:lvl4pPr marL="0" indent="0" algn="ctr" defTabSz="1151937" rtl="0" eaLnBrk="1" latinLnBrk="0" hangingPunct="1">
              <a:lnSpc>
                <a:spcPts val="3402"/>
              </a:lnSpc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4pPr>
            <a:lvl5pPr marL="0" indent="0" algn="ctr" defTabSz="1151937" rtl="0" eaLnBrk="1" latinLnBrk="0" hangingPunct="1">
              <a:lnSpc>
                <a:spcPts val="3402"/>
              </a:lnSpc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Conteúdo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AE053439-EAF2-4954-962A-6E672C7C7573}"/>
              </a:ext>
            </a:extLst>
          </p:cNvPr>
          <p:cNvSpPr/>
          <p:nvPr/>
        </p:nvSpPr>
        <p:spPr>
          <a:xfrm rot="18900000">
            <a:off x="10560882" y="5744353"/>
            <a:ext cx="5045162" cy="1037770"/>
          </a:xfrm>
          <a:custGeom>
            <a:avLst/>
            <a:gdLst/>
            <a:ahLst/>
            <a:cxnLst/>
            <a:rect l="l" t="t" r="r" b="b"/>
            <a:pathLst>
              <a:path w="1168973" h="360680">
                <a:moveTo>
                  <a:pt x="1168973" y="180340"/>
                </a:moveTo>
                <a:cubicBezTo>
                  <a:pt x="1168973" y="81280"/>
                  <a:pt x="1088963" y="0"/>
                  <a:pt x="988633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988633" y="360680"/>
                </a:lnTo>
                <a:cubicBezTo>
                  <a:pt x="1087693" y="360680"/>
                  <a:pt x="1168973" y="279400"/>
                  <a:pt x="1168973" y="180340"/>
                </a:cubicBezTo>
                <a:close/>
              </a:path>
            </a:pathLst>
          </a:custGeom>
          <a:solidFill>
            <a:srgbClr val="3E662C">
              <a:alpha val="61960"/>
            </a:srgbClr>
          </a:solidFill>
        </p:spPr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802BFE4-781A-4F95-8FD0-DD08B41A92A5}"/>
              </a:ext>
            </a:extLst>
          </p:cNvPr>
          <p:cNvSpPr/>
          <p:nvPr/>
        </p:nvSpPr>
        <p:spPr>
          <a:xfrm rot="18900000">
            <a:off x="11502024" y="4799297"/>
            <a:ext cx="3942542" cy="1037770"/>
          </a:xfrm>
          <a:custGeom>
            <a:avLst/>
            <a:gdLst/>
            <a:ahLst/>
            <a:cxnLst/>
            <a:rect l="l" t="t" r="r" b="b"/>
            <a:pathLst>
              <a:path w="913494" h="360680">
                <a:moveTo>
                  <a:pt x="913494" y="180340"/>
                </a:moveTo>
                <a:cubicBezTo>
                  <a:pt x="913494" y="81280"/>
                  <a:pt x="833484" y="0"/>
                  <a:pt x="733154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733154" y="360680"/>
                </a:lnTo>
                <a:cubicBezTo>
                  <a:pt x="832214" y="360680"/>
                  <a:pt x="913494" y="279400"/>
                  <a:pt x="913494" y="180340"/>
                </a:cubicBezTo>
                <a:close/>
              </a:path>
            </a:pathLst>
          </a:custGeom>
          <a:solidFill>
            <a:srgbClr val="45AF53">
              <a:alpha val="61960"/>
            </a:srgbClr>
          </a:solidFill>
        </p:spPr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2C1E4D39-1750-4BD8-946F-1CA099836CAD}"/>
              </a:ext>
            </a:extLst>
          </p:cNvPr>
          <p:cNvGrpSpPr/>
          <p:nvPr/>
        </p:nvGrpSpPr>
        <p:grpSpPr>
          <a:xfrm>
            <a:off x="-902350" y="-483920"/>
            <a:ext cx="2990191" cy="2350234"/>
            <a:chOff x="0" y="0"/>
            <a:chExt cx="2813005" cy="3316453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25582C28-216D-479E-B4FC-5D7AA9C1D272}"/>
                </a:ext>
              </a:extLst>
            </p:cNvPr>
            <p:cNvGrpSpPr/>
            <p:nvPr/>
          </p:nvGrpSpPr>
          <p:grpSpPr>
            <a:xfrm rot="-2700000">
              <a:off x="-43542" y="931568"/>
              <a:ext cx="2990763" cy="859196"/>
              <a:chOff x="0" y="0"/>
              <a:chExt cx="1414632" cy="406400"/>
            </a:xfrm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0DC0D65E-6765-4E5E-8E37-94A66F75792E}"/>
                  </a:ext>
                </a:extLst>
              </p:cNvPr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45AF53">
                  <a:alpha val="41960"/>
                </a:srgbClr>
              </a:solidFill>
            </p:spPr>
          </p:sp>
        </p:grp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9A20264D-4BF8-4CB9-9CD6-7FFC09A8F3E0}"/>
                </a:ext>
              </a:extLst>
            </p:cNvPr>
            <p:cNvGrpSpPr/>
            <p:nvPr/>
          </p:nvGrpSpPr>
          <p:grpSpPr>
            <a:xfrm rot="-2700000">
              <a:off x="-51993" y="1724193"/>
              <a:ext cx="2429310" cy="859196"/>
              <a:chOff x="0" y="0"/>
              <a:chExt cx="1149065" cy="406400"/>
            </a:xfrm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788CFCF1-3B4F-4FE9-BA00-570CD486541A}"/>
                  </a:ext>
                </a:extLst>
              </p:cNvPr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3E662C">
                  <a:alpha val="41960"/>
                </a:srgbClr>
              </a:solidFill>
            </p:spPr>
          </p:sp>
        </p:grpSp>
      </p:grp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C77ECC69-EDD6-4D3C-88F9-7828A448D2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98" y="1335062"/>
            <a:ext cx="12311955" cy="401254"/>
          </a:xfrm>
        </p:spPr>
        <p:txBody>
          <a:bodyPr>
            <a:noAutofit/>
          </a:bodyPr>
          <a:lstStyle>
            <a:lvl1pPr marL="0" indent="0" algn="ctr">
              <a:buNone/>
              <a:defRPr lang="pt-BR" sz="3024" kern="1200" spc="203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75357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998" y="1079996"/>
            <a:ext cx="12311955" cy="834796"/>
          </a:xfrm>
        </p:spPr>
        <p:txBody>
          <a:bodyPr/>
          <a:lstStyle>
            <a:lvl1pPr>
              <a:defRPr lang="en-US" sz="5291" b="1" kern="1200" spc="-159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5998" y="2039881"/>
            <a:ext cx="12311955" cy="4008097"/>
          </a:xfrm>
        </p:spPr>
        <p:txBody>
          <a:bodyPr>
            <a:normAutofit/>
          </a:bodyPr>
          <a:lstStyle>
            <a:lvl1pPr marL="0" indent="0" algn="ctr" defTabSz="1151937" rtl="0" eaLnBrk="1" latinLnBrk="0" hangingPunct="1">
              <a:lnSpc>
                <a:spcPct val="200000"/>
              </a:lnSpc>
              <a:spcBef>
                <a:spcPts val="0"/>
              </a:spcBef>
              <a:buFontTx/>
              <a:buNone/>
              <a:defRPr lang="en-US" sz="2520" kern="1200" dirty="0">
                <a:solidFill>
                  <a:srgbClr val="DBEFE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 algn="ctr" defTabSz="1151937" rtl="0" eaLnBrk="1" latinLnBrk="0" hangingPunct="1">
              <a:lnSpc>
                <a:spcPts val="3402"/>
              </a:lnSpc>
              <a:buFont typeface="Arial" panose="020B0604020202020204" pitchFamily="34" charset="0"/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  <a:lvl3pPr marL="0" indent="0" algn="ctr" defTabSz="1151937" rtl="0" eaLnBrk="1" latinLnBrk="0" hangingPunct="1">
              <a:lnSpc>
                <a:spcPts val="3402"/>
              </a:lnSpc>
              <a:buFont typeface="Arial" panose="020B0604020202020204" pitchFamily="34" charset="0"/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3pPr>
            <a:lvl4pPr marL="0" indent="0" algn="ctr" defTabSz="1151937" rtl="0" eaLnBrk="1" latinLnBrk="0" hangingPunct="1">
              <a:lnSpc>
                <a:spcPts val="3402"/>
              </a:lnSpc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4pPr>
            <a:lvl5pPr marL="0" indent="0" algn="ctr" defTabSz="1151937" rtl="0" eaLnBrk="1" latinLnBrk="0" hangingPunct="1">
              <a:lnSpc>
                <a:spcPts val="3402"/>
              </a:lnSpc>
              <a:buNone/>
              <a:defRPr lang="en-US" sz="2268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CONTEÚDO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99981" y="6631476"/>
            <a:ext cx="3023989" cy="193498"/>
          </a:xfrm>
        </p:spPr>
        <p:txBody>
          <a:bodyPr/>
          <a:lstStyle>
            <a:lvl1pPr algn="ctr">
              <a:defRPr>
                <a:solidFill>
                  <a:srgbClr val="DBEFE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19E5DD76-9B74-44E4-9183-8514C2907CEA}"/>
              </a:ext>
            </a:extLst>
          </p:cNvPr>
          <p:cNvGrpSpPr/>
          <p:nvPr userDrawn="1"/>
        </p:nvGrpSpPr>
        <p:grpSpPr>
          <a:xfrm>
            <a:off x="-3564458" y="3945458"/>
            <a:ext cx="8245850" cy="6510356"/>
            <a:chOff x="0" y="0"/>
            <a:chExt cx="7757235" cy="9186869"/>
          </a:xfrm>
        </p:grpSpPr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D63D57BE-DBA9-479A-B0BD-BB1758ECCE57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27" name="Freeform 4">
                <a:extLst>
                  <a:ext uri="{FF2B5EF4-FFF2-40B4-BE49-F238E27FC236}">
                    <a16:creationId xmlns:a16="http://schemas.microsoft.com/office/drawing/2014/main" id="{B13A8E3A-6E67-4FD6-BA08-584C43CB995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14901"/>
                </a:srgbClr>
              </a:solidFill>
            </p:spPr>
          </p:sp>
        </p:grpSp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891E3A44-B5FC-43D3-844D-2DE6B81EEBDB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D8C3FFE-243F-44AA-9475-C6A2561413D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14901"/>
                </a:srgbClr>
              </a:solidFill>
            </p:spPr>
          </p:sp>
        </p:grpSp>
      </p:grpSp>
      <p:grpSp>
        <p:nvGrpSpPr>
          <p:cNvPr id="28" name="Group 7">
            <a:extLst>
              <a:ext uri="{FF2B5EF4-FFF2-40B4-BE49-F238E27FC236}">
                <a16:creationId xmlns:a16="http://schemas.microsoft.com/office/drawing/2014/main" id="{0EA409F2-4F7C-44FF-A6FF-3FEC91A7CC5D}"/>
              </a:ext>
            </a:extLst>
          </p:cNvPr>
          <p:cNvGrpSpPr/>
          <p:nvPr userDrawn="1"/>
        </p:nvGrpSpPr>
        <p:grpSpPr>
          <a:xfrm>
            <a:off x="11984866" y="-483379"/>
            <a:ext cx="3186274" cy="2124183"/>
            <a:chOff x="0" y="0"/>
            <a:chExt cx="2997470" cy="2997470"/>
          </a:xfrm>
        </p:grpSpPr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FAE562BA-D8C9-4E6A-87DB-2DC70CB24FF3}"/>
                </a:ext>
              </a:extLst>
            </p:cNvPr>
            <p:cNvGrpSpPr/>
            <p:nvPr/>
          </p:nvGrpSpPr>
          <p:grpSpPr>
            <a:xfrm rot="-2700000">
              <a:off x="-139827" y="1017765"/>
              <a:ext cx="3277123" cy="961939"/>
              <a:chOff x="0" y="0"/>
              <a:chExt cx="1384518" cy="406400"/>
            </a:xfrm>
          </p:grpSpPr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EAA7E170-2872-4F81-A774-36926020AE87}"/>
                  </a:ext>
                </a:extLst>
              </p:cNvPr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3E662C">
                  <a:alpha val="65882"/>
                </a:srgbClr>
              </a:solidFill>
            </p:spPr>
          </p:sp>
        </p:grpSp>
        <p:grpSp>
          <p:nvGrpSpPr>
            <p:cNvPr id="30" name="Group 10">
              <a:extLst>
                <a:ext uri="{FF2B5EF4-FFF2-40B4-BE49-F238E27FC236}">
                  <a16:creationId xmlns:a16="http://schemas.microsoft.com/office/drawing/2014/main" id="{1D54A8D2-08BE-4439-8C64-699137A77F11}"/>
                </a:ext>
              </a:extLst>
            </p:cNvPr>
            <p:cNvGrpSpPr/>
            <p:nvPr/>
          </p:nvGrpSpPr>
          <p:grpSpPr>
            <a:xfrm rot="-2700000">
              <a:off x="196405" y="758956"/>
              <a:ext cx="1994974" cy="961939"/>
              <a:chOff x="0" y="0"/>
              <a:chExt cx="842836" cy="406400"/>
            </a:xfrm>
          </p:grpSpPr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4A3BD766-22DC-4A1D-A956-FAC5CA908EE2}"/>
                  </a:ext>
                </a:extLst>
              </p:cNvPr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45AF53">
                  <a:alpha val="65882"/>
                </a:srgbClr>
              </a:solidFill>
            </p:spPr>
          </p:sp>
        </p:grpSp>
      </p:grpSp>
      <p:pic>
        <p:nvPicPr>
          <p:cNvPr id="38" name="Picture 17">
            <a:extLst>
              <a:ext uri="{FF2B5EF4-FFF2-40B4-BE49-F238E27FC236}">
                <a16:creationId xmlns:a16="http://schemas.microsoft.com/office/drawing/2014/main" id="{DAB48A33-BFEE-4A72-8897-171E0E4239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7607" y="5669629"/>
            <a:ext cx="1658397" cy="1102297"/>
          </a:xfrm>
          <a:prstGeom prst="rect">
            <a:avLst/>
          </a:prstGeom>
        </p:spPr>
      </p:pic>
      <p:sp>
        <p:nvSpPr>
          <p:cNvPr id="4" name="Freeform 15">
            <a:extLst>
              <a:ext uri="{FF2B5EF4-FFF2-40B4-BE49-F238E27FC236}">
                <a16:creationId xmlns:a16="http://schemas.microsoft.com/office/drawing/2014/main" id="{ADD8DD1B-D328-40DF-ACDD-C7FA3963ABFD}"/>
              </a:ext>
            </a:extLst>
          </p:cNvPr>
          <p:cNvSpPr/>
          <p:nvPr userDrawn="1"/>
        </p:nvSpPr>
        <p:spPr>
          <a:xfrm>
            <a:off x="6520267" y="1944844"/>
            <a:ext cx="786165" cy="64985"/>
          </a:xfrm>
          <a:custGeom>
            <a:avLst/>
            <a:gdLst/>
            <a:ahLst/>
            <a:cxnLst/>
            <a:rect l="l" t="t" r="r" b="b"/>
            <a:pathLst>
              <a:path w="2908908" h="360680">
                <a:moveTo>
                  <a:pt x="2908908" y="180340"/>
                </a:moveTo>
                <a:cubicBezTo>
                  <a:pt x="2908908" y="81280"/>
                  <a:pt x="2828898" y="0"/>
                  <a:pt x="2728568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2728567" y="360680"/>
                </a:lnTo>
                <a:cubicBezTo>
                  <a:pt x="2827628" y="360680"/>
                  <a:pt x="2908907" y="279400"/>
                  <a:pt x="2908907" y="180340"/>
                </a:cubicBezTo>
                <a:close/>
              </a:path>
            </a:pathLst>
          </a:custGeom>
          <a:solidFill>
            <a:srgbClr val="61C2A2"/>
          </a:solidFill>
        </p:spPr>
      </p:sp>
    </p:spTree>
    <p:extLst>
      <p:ext uri="{BB962C8B-B14F-4D97-AF65-F5344CB8AC3E}">
        <p14:creationId xmlns:p14="http://schemas.microsoft.com/office/powerpoint/2010/main" val="266494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ítulo de Seçã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5997" y="1577216"/>
            <a:ext cx="9965965" cy="2674929"/>
          </a:xfrm>
        </p:spPr>
        <p:txBody>
          <a:bodyPr anchor="t">
            <a:noAutofit/>
          </a:bodyPr>
          <a:lstStyle>
            <a:lvl1pPr algn="r">
              <a:defRPr lang="en-US" sz="6047" kern="1200" spc="-196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seção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15996" y="4252146"/>
            <a:ext cx="9965965" cy="1417494"/>
          </a:xfrm>
        </p:spPr>
        <p:txBody>
          <a:bodyPr anchor="b"/>
          <a:lstStyle>
            <a:lvl1pPr marL="0" indent="0" algn="r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575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151937" indent="0">
              <a:buNone/>
              <a:defRPr sz="2015">
                <a:solidFill>
                  <a:schemeClr val="tx1">
                    <a:tint val="75000"/>
                  </a:schemeClr>
                </a:solidFill>
              </a:defRPr>
            </a:lvl3pPr>
            <a:lvl4pPr marL="172790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3038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87984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45580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403177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6077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Subtítulo</a:t>
            </a:r>
            <a:endParaRPr lang="en-US" dirty="0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5E01A315-A445-46E8-9B4E-02D766A55848}"/>
              </a:ext>
            </a:extLst>
          </p:cNvPr>
          <p:cNvGrpSpPr/>
          <p:nvPr userDrawn="1"/>
        </p:nvGrpSpPr>
        <p:grpSpPr>
          <a:xfrm>
            <a:off x="5897046" y="5765658"/>
            <a:ext cx="2903792" cy="2292634"/>
            <a:chOff x="0" y="0"/>
            <a:chExt cx="2731725" cy="3235173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A1663A78-D625-4571-861D-AB0C18FA9119}"/>
                </a:ext>
              </a:extLst>
            </p:cNvPr>
            <p:cNvGrpSpPr/>
            <p:nvPr/>
          </p:nvGrpSpPr>
          <p:grpSpPr>
            <a:xfrm rot="-2700000">
              <a:off x="480212" y="680955"/>
              <a:ext cx="2281921" cy="859196"/>
              <a:chOff x="0" y="0"/>
              <a:chExt cx="1079350" cy="406400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52E5FF2A-3E8F-457B-A0B1-95D3F035045C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65882"/>
                </a:srgbClr>
              </a:solidFill>
            </p:spPr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57BFC609-92AD-411E-B1C6-068238E1B8F7}"/>
                </a:ext>
              </a:extLst>
            </p:cNvPr>
            <p:cNvGrpSpPr/>
            <p:nvPr/>
          </p:nvGrpSpPr>
          <p:grpSpPr>
            <a:xfrm rot="-2700000">
              <a:off x="-56201" y="1632753"/>
              <a:ext cx="2458047" cy="859196"/>
              <a:chOff x="0" y="0"/>
              <a:chExt cx="1162657" cy="406400"/>
            </a:xfrm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2D0BFB7B-5F5E-4684-8F20-EF70F0C3BB11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65882"/>
                </a:srgbClr>
              </a:solidFill>
            </p:spPr>
          </p:sp>
        </p:grp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34D00DDA-5F05-4F9E-B444-5E6F42C8F9BC}"/>
              </a:ext>
            </a:extLst>
          </p:cNvPr>
          <p:cNvGrpSpPr/>
          <p:nvPr userDrawn="1"/>
        </p:nvGrpSpPr>
        <p:grpSpPr>
          <a:xfrm>
            <a:off x="-2829925" y="-1971889"/>
            <a:ext cx="8245850" cy="6510356"/>
            <a:chOff x="0" y="0"/>
            <a:chExt cx="7757235" cy="918686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EAD3FA1C-A252-42D7-914A-C7DA6AAD4396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ED11C8B0-2FD7-4CD7-9CEE-515B1D73E01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6BBD9AD3-6E6B-4E72-9A64-B9B82B209ADB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283D16BB-4EC7-41E1-836A-0A1CD98760AB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1C1C0916-59CC-4375-A524-405D1907E2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7607" y="5669629"/>
            <a:ext cx="1658397" cy="1102297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FC1BD66-8D2C-4981-9FCA-C6DCC238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7963" y="6450530"/>
            <a:ext cx="3023989" cy="193498"/>
          </a:xfrm>
        </p:spPr>
        <p:txBody>
          <a:bodyPr/>
          <a:lstStyle>
            <a:lvl1pPr algn="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998" y="259500"/>
            <a:ext cx="11663958" cy="1079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998" y="1511996"/>
            <a:ext cx="11663958" cy="427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998" y="6005989"/>
            <a:ext cx="3023989" cy="344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84" y="6005989"/>
            <a:ext cx="4103985" cy="344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7966" y="6005989"/>
            <a:ext cx="3023989" cy="344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3" r:id="rId4"/>
    <p:sldLayoutId id="2147483677" r:id="rId5"/>
    <p:sldLayoutId id="2147483671" r:id="rId6"/>
    <p:sldLayoutId id="2147483672" r:id="rId7"/>
    <p:sldLayoutId id="2147483660" r:id="rId8"/>
    <p:sldLayoutId id="2147483651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76" r:id="rId18"/>
    <p:sldLayoutId id="2147483669" r:id="rId19"/>
    <p:sldLayoutId id="2147483675" r:id="rId20"/>
    <p:sldLayoutId id="2147483670" r:id="rId21"/>
    <p:sldLayoutId id="2147483655" r:id="rId22"/>
  </p:sldLayoutIdLst>
  <p:txStyles>
    <p:titleStyle>
      <a:lvl1pPr algn="ctr" defTabSz="1151937" rtl="0" eaLnBrk="1" latinLnBrk="0" hangingPunct="1">
        <a:spcBef>
          <a:spcPct val="0"/>
        </a:spcBef>
        <a:buNone/>
        <a:defRPr sz="5544" kern="1200">
          <a:solidFill>
            <a:srgbClr val="276445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431977" indent="-431977" algn="l" defTabSz="1151937" rtl="0" eaLnBrk="1" latinLnBrk="0" hangingPunct="1">
        <a:spcBef>
          <a:spcPct val="20000"/>
        </a:spcBef>
        <a:buFont typeface="Arial" pitchFamily="34" charset="0"/>
        <a:buChar char="•"/>
        <a:defRPr sz="4032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935948" indent="-359980" algn="l" defTabSz="1151937" rtl="0" eaLnBrk="1" latinLnBrk="0" hangingPunct="1">
        <a:spcBef>
          <a:spcPct val="20000"/>
        </a:spcBef>
        <a:buFont typeface="Arial" pitchFamily="34" charset="0"/>
        <a:buChar char="–"/>
        <a:defRPr sz="3527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439921" indent="-287983" algn="l" defTabSz="1151937" rtl="0" eaLnBrk="1" latinLnBrk="0" hangingPunct="1">
        <a:spcBef>
          <a:spcPct val="20000"/>
        </a:spcBef>
        <a:buFont typeface="Arial" pitchFamily="34" charset="0"/>
        <a:buChar char="•"/>
        <a:defRPr sz="3024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2015887" indent="-287983" algn="l" defTabSz="1151937" rtl="0" eaLnBrk="1" latinLnBrk="0" hangingPunct="1">
        <a:spcBef>
          <a:spcPct val="20000"/>
        </a:spcBef>
        <a:buFont typeface="Arial" pitchFamily="34" charset="0"/>
        <a:buChar char="–"/>
        <a:defRPr sz="252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591855" indent="-287983" algn="l" defTabSz="1151937" rtl="0" eaLnBrk="1" latinLnBrk="0" hangingPunct="1">
        <a:spcBef>
          <a:spcPct val="20000"/>
        </a:spcBef>
        <a:buFont typeface="Arial" pitchFamily="34" charset="0"/>
        <a:buChar char="»"/>
        <a:defRPr sz="252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3167823" indent="-287983" algn="l" defTabSz="1151937" rtl="0" eaLnBrk="1" latinLnBrk="0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3792" indent="-287983" algn="l" defTabSz="1151937" rtl="0" eaLnBrk="1" latinLnBrk="0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19760" indent="-287983" algn="l" defTabSz="1151937" rtl="0" eaLnBrk="1" latinLnBrk="0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5727" indent="-287983" algn="l" defTabSz="1151937" rtl="0" eaLnBrk="1" latinLnBrk="0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1937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5969" algn="l" defTabSz="1151937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1937" algn="l" defTabSz="1151937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7905" algn="l" defTabSz="1151937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3872" algn="l" defTabSz="1151937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79840" algn="l" defTabSz="1151937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5808" algn="l" defTabSz="1151937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1775" algn="l" defTabSz="1151937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7743" algn="l" defTabSz="1151937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501CC-E131-4D12-8704-F0E236F9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6" y="3591895"/>
            <a:ext cx="11663958" cy="197105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Gerontecnologia</a:t>
            </a:r>
            <a:r>
              <a:rPr lang="en-US" dirty="0"/>
              <a:t> - </a:t>
            </a:r>
            <a:r>
              <a:rPr lang="en-US" dirty="0" err="1"/>
              <a:t>Princípios</a:t>
            </a:r>
            <a:r>
              <a:rPr lang="en-US" dirty="0"/>
              <a:t> e </a:t>
            </a:r>
            <a:r>
              <a:rPr lang="en-US" dirty="0" err="1"/>
              <a:t>práticas</a:t>
            </a:r>
            <a:r>
              <a:rPr lang="en-US" dirty="0"/>
              <a:t> para </a:t>
            </a:r>
            <a:r>
              <a:rPr lang="en-US" dirty="0" err="1"/>
              <a:t>apoiar</a:t>
            </a:r>
            <a:r>
              <a:rPr lang="en-US" dirty="0"/>
              <a:t> a </a:t>
            </a:r>
            <a:r>
              <a:rPr lang="en-US" dirty="0" err="1"/>
              <a:t>sociedade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envelhecimento</a:t>
            </a:r>
            <a:endParaRPr lang="pt-BR" dirty="0"/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7C9350D2-C77E-4DF1-92A4-9837AB439F34}"/>
              </a:ext>
            </a:extLst>
          </p:cNvPr>
          <p:cNvSpPr txBox="1"/>
          <p:nvPr/>
        </p:nvSpPr>
        <p:spPr>
          <a:xfrm>
            <a:off x="1857846" y="2542470"/>
            <a:ext cx="10108258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8"/>
              </a:lnSpc>
            </a:pPr>
            <a:r>
              <a:rPr lang="en-US" sz="4032" spc="-242" dirty="0" err="1">
                <a:solidFill>
                  <a:srgbClr val="545454"/>
                </a:solidFill>
                <a:latin typeface="Josefin Sans Regular Bold"/>
              </a:rPr>
              <a:t>Curso</a:t>
            </a:r>
            <a:r>
              <a:rPr lang="en-US" sz="4032" spc="-242" dirty="0">
                <a:solidFill>
                  <a:srgbClr val="545454"/>
                </a:solidFill>
                <a:latin typeface="Josefin Sans Regular Bold"/>
              </a:rPr>
              <a:t> de </a:t>
            </a:r>
            <a:r>
              <a:rPr lang="en-US" sz="4032" spc="-242" dirty="0" err="1">
                <a:solidFill>
                  <a:srgbClr val="545454"/>
                </a:solidFill>
                <a:latin typeface="Josefin Sans Regular Bold"/>
              </a:rPr>
              <a:t>difusão</a:t>
            </a:r>
            <a:endParaRPr lang="en-US" sz="4032" spc="-242" dirty="0">
              <a:solidFill>
                <a:srgbClr val="545454"/>
              </a:solidFill>
              <a:latin typeface="Josefin Sans Regular Bold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F8E4A9EF-3CFD-45E7-B2F6-00444A6483F7}"/>
              </a:ext>
            </a:extLst>
          </p:cNvPr>
          <p:cNvSpPr txBox="1"/>
          <p:nvPr/>
        </p:nvSpPr>
        <p:spPr>
          <a:xfrm>
            <a:off x="1925570" y="5995599"/>
            <a:ext cx="9972811" cy="483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1"/>
              </a:lnSpc>
            </a:pPr>
            <a:r>
              <a:rPr lang="en-US" sz="3024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AGOSTO/2020</a:t>
            </a:r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970C8424-C054-488C-9E30-AD1897B4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12101" y="432653"/>
            <a:ext cx="5999749" cy="16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6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GBTEC2020">
      <a:dk1>
        <a:srgbClr val="276445"/>
      </a:dk1>
      <a:lt1>
        <a:srgbClr val="FFFFFF"/>
      </a:lt1>
      <a:dk2>
        <a:srgbClr val="737373"/>
      </a:dk2>
      <a:lt2>
        <a:srgbClr val="FFFFFF"/>
      </a:lt2>
      <a:accent1>
        <a:srgbClr val="276445"/>
      </a:accent1>
      <a:accent2>
        <a:srgbClr val="61C2A2"/>
      </a:accent2>
      <a:accent3>
        <a:srgbClr val="1D617A"/>
      </a:accent3>
      <a:accent4>
        <a:srgbClr val="DBEFE1"/>
      </a:accent4>
      <a:accent5>
        <a:srgbClr val="45AF53"/>
      </a:accent5>
      <a:accent6>
        <a:srgbClr val="3E662C"/>
      </a:accent6>
      <a:hlink>
        <a:srgbClr val="0000FF"/>
      </a:hlink>
      <a:folHlink>
        <a:srgbClr val="800080"/>
      </a:folHlink>
    </a:clrScheme>
    <a:fontScheme name="Personalizada 1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18</Words>
  <Application>Microsoft Office PowerPoint</Application>
  <PresentationFormat>Personalizar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Poppins Light</vt:lpstr>
      <vt:lpstr>Josefin Sans Regular Bold</vt:lpstr>
      <vt:lpstr>Poppins</vt:lpstr>
      <vt:lpstr>Office Theme</vt:lpstr>
      <vt:lpstr>Gerontecnologia - Princípios e práticas para apoiar a sociedade em envelhecimento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Green Employee On Boarding Professional Presentation</dc:title>
  <dc:creator>Jose Flavio</dc:creator>
  <cp:lastModifiedBy>Josenaldo de Oliveira Matos Filho</cp:lastModifiedBy>
  <cp:revision>188</cp:revision>
  <dcterms:created xsi:type="dcterms:W3CDTF">2006-08-16T00:00:00Z</dcterms:created>
  <dcterms:modified xsi:type="dcterms:W3CDTF">2020-08-29T04:51:25Z</dcterms:modified>
  <dc:identifier>DAEFhbHi9uU</dc:identifier>
</cp:coreProperties>
</file>