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56" r:id="rId3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607D8B"/>
    <a:srgbClr val="98A5AB"/>
    <a:srgbClr val="455A64"/>
    <a:srgbClr val="CFD8DC"/>
    <a:srgbClr val="37474F"/>
    <a:srgbClr val="263238"/>
    <a:srgbClr val="CE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2" autoAdjust="0"/>
    <p:restoredTop sz="94660"/>
  </p:normalViewPr>
  <p:slideViewPr>
    <p:cSldViewPr snapToGrid="0">
      <p:cViewPr varScale="1">
        <p:scale>
          <a:sx n="267" d="100"/>
          <a:sy n="267" d="100"/>
        </p:scale>
        <p:origin x="1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6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A3EBD6-BE36-48DD-BDB9-35DB7210D7E0}"/>
              </a:ext>
            </a:extLst>
          </p:cNvPr>
          <p:cNvSpPr/>
          <p:nvPr userDrawn="1"/>
        </p:nvSpPr>
        <p:spPr>
          <a:xfrm>
            <a:off x="320015" y="195137"/>
            <a:ext cx="2960421" cy="2310063"/>
          </a:xfrm>
          <a:prstGeom prst="rect">
            <a:avLst/>
          </a:prstGeom>
          <a:noFill/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961ED-C53C-4BF6-998C-22BA243A790A}"/>
              </a:ext>
            </a:extLst>
          </p:cNvPr>
          <p:cNvSpPr txBox="1"/>
          <p:nvPr userDrawn="1"/>
        </p:nvSpPr>
        <p:spPr>
          <a:xfrm>
            <a:off x="0" y="2166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2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C5BFED9-1EB5-4EDB-8A0E-12664EC05642}"/>
              </a:ext>
            </a:extLst>
          </p:cNvPr>
          <p:cNvSpPr/>
          <p:nvPr/>
        </p:nvSpPr>
        <p:spPr>
          <a:xfrm>
            <a:off x="523393" y="743517"/>
            <a:ext cx="1139483" cy="1139483"/>
          </a:xfrm>
          <a:prstGeom prst="ellipse">
            <a:avLst/>
          </a:prstGeom>
          <a:solidFill>
            <a:srgbClr val="37474F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524394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3765-F8F0-4A1D-BF58-EEA7AFD6CD73}"/>
              </a:ext>
            </a:extLst>
          </p:cNvPr>
          <p:cNvSpPr txBox="1"/>
          <p:nvPr/>
        </p:nvSpPr>
        <p:spPr>
          <a:xfrm>
            <a:off x="1069899" y="2496622"/>
            <a:ext cx="1460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192986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3765-F8F0-4A1D-BF58-EEA7AFD6CD73}"/>
              </a:ext>
            </a:extLst>
          </p:cNvPr>
          <p:cNvSpPr txBox="1"/>
          <p:nvPr/>
        </p:nvSpPr>
        <p:spPr>
          <a:xfrm>
            <a:off x="1069899" y="2496622"/>
            <a:ext cx="1460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 Complementar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217E3E-F461-4819-84AB-7CC0FB64BBF4}"/>
              </a:ext>
            </a:extLst>
          </p:cNvPr>
          <p:cNvSpPr/>
          <p:nvPr/>
        </p:nvSpPr>
        <p:spPr>
          <a:xfrm>
            <a:off x="320015" y="195137"/>
            <a:ext cx="2960421" cy="2310063"/>
          </a:xfrm>
          <a:prstGeom prst="rect">
            <a:avLst/>
          </a:prstGeom>
          <a:solidFill>
            <a:srgbClr val="607D8B"/>
          </a:solidFill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C5BFED9-1EB5-4EDB-8A0E-12664EC05642}"/>
              </a:ext>
            </a:extLst>
          </p:cNvPr>
          <p:cNvSpPr/>
          <p:nvPr/>
        </p:nvSpPr>
        <p:spPr>
          <a:xfrm>
            <a:off x="523393" y="743517"/>
            <a:ext cx="1139483" cy="1139483"/>
          </a:xfrm>
          <a:prstGeom prst="ellipse">
            <a:avLst/>
          </a:prstGeom>
          <a:solidFill>
            <a:srgbClr val="ECEFF1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524394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48DAD5-6CBB-48E7-B343-172CDE2A5FE4}"/>
                  </a:ext>
                </a:extLst>
              </p:cNvPr>
              <p:cNvSpPr txBox="1"/>
              <p:nvPr/>
            </p:nvSpPr>
            <p:spPr>
              <a:xfrm>
                <a:off x="-87589" y="1005036"/>
                <a:ext cx="460190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dirty="0" smtClean="0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accPr>
                        <m:e>
                          <m:r>
                            <a:rPr lang="pt-BR" sz="2400" b="0" i="1" dirty="0" smtClean="0">
                              <a:solidFill>
                                <a:srgbClr val="263238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pt-BR" sz="2400" dirty="0">
                  <a:solidFill>
                    <a:srgbClr val="263238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48DAD5-6CBB-48E7-B343-172CDE2A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589" y="1005036"/>
                <a:ext cx="460190" cy="462434"/>
              </a:xfrm>
              <a:prstGeom prst="rect">
                <a:avLst/>
              </a:prstGeom>
              <a:blipFill>
                <a:blip r:embed="rId2"/>
                <a:stretch>
                  <a:fillRect r="-3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955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</Words>
  <Application>Microsoft Office PowerPoint</Application>
  <PresentationFormat>Personalizar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Roboto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14</cp:revision>
  <dcterms:created xsi:type="dcterms:W3CDTF">2020-03-23T06:19:02Z</dcterms:created>
  <dcterms:modified xsi:type="dcterms:W3CDTF">2020-03-23T07:30:58Z</dcterms:modified>
</cp:coreProperties>
</file>