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  <p:sldId id="257" r:id="rId3"/>
  </p:sldIdLst>
  <p:sldSz cx="3600450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D8B"/>
    <a:srgbClr val="98A5AB"/>
    <a:srgbClr val="455A64"/>
    <a:srgbClr val="ECEFF1"/>
    <a:srgbClr val="CFD8DC"/>
    <a:srgbClr val="37474F"/>
    <a:srgbClr val="263238"/>
    <a:srgbClr val="CE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2" autoAdjust="0"/>
    <p:restoredTop sz="94660"/>
  </p:normalViewPr>
  <p:slideViewPr>
    <p:cSldViewPr snapToGrid="0">
      <p:cViewPr varScale="1">
        <p:scale>
          <a:sx n="267" d="100"/>
          <a:sy n="267" d="100"/>
        </p:scale>
        <p:origin x="1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569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567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5A3EBD6-BE36-48DD-BDB9-35DB7210D7E0}"/>
              </a:ext>
            </a:extLst>
          </p:cNvPr>
          <p:cNvSpPr/>
          <p:nvPr userDrawn="1"/>
        </p:nvSpPr>
        <p:spPr>
          <a:xfrm>
            <a:off x="320015" y="195137"/>
            <a:ext cx="2960421" cy="2310063"/>
          </a:xfrm>
          <a:prstGeom prst="rect">
            <a:avLst/>
          </a:prstGeom>
          <a:noFill/>
          <a:ln w="762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63961ED-C53C-4BF6-998C-22BA243A790A}"/>
              </a:ext>
            </a:extLst>
          </p:cNvPr>
          <p:cNvSpPr txBox="1"/>
          <p:nvPr userDrawn="1"/>
        </p:nvSpPr>
        <p:spPr>
          <a:xfrm>
            <a:off x="0" y="216625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923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mc:AlternateContent xmlns:mc="http://schemas.openxmlformats.org/markup-compatibility/2006" xmlns:p159="http://schemas.microsoft.com/office/powerpoint/2015/09/main">
    <mc:Choice Requires="p159">
      <p:transition spd="slow" advTm="1000">
        <p159:morph option="byObject"/>
      </p:transition>
    </mc:Choice>
    <mc:Fallback xmlns="">
      <p:transition spd="slow" advTm="1000">
        <p:fade/>
      </p:transition>
    </mc:Fallback>
  </mc:AlternateConten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3765-F8F0-4A1D-BF58-EEA7AFD6CD73}"/>
              </a:ext>
            </a:extLst>
          </p:cNvPr>
          <p:cNvSpPr txBox="1"/>
          <p:nvPr/>
        </p:nvSpPr>
        <p:spPr>
          <a:xfrm>
            <a:off x="712431" y="2496622"/>
            <a:ext cx="2175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Eventos Mutualmente Excludentes</a:t>
            </a:r>
          </a:p>
        </p:txBody>
      </p:sp>
    </p:spTree>
    <p:extLst>
      <p:ext uri="{BB962C8B-B14F-4D97-AF65-F5344CB8AC3E}">
        <p14:creationId xmlns:p14="http://schemas.microsoft.com/office/powerpoint/2010/main" val="154895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C5BFED9-1EB5-4EDB-8A0E-12664EC05642}"/>
              </a:ext>
            </a:extLst>
          </p:cNvPr>
          <p:cNvSpPr/>
          <p:nvPr/>
        </p:nvSpPr>
        <p:spPr>
          <a:xfrm>
            <a:off x="523393" y="743517"/>
            <a:ext cx="1139483" cy="1139483"/>
          </a:xfrm>
          <a:prstGeom prst="ellipse">
            <a:avLst/>
          </a:prstGeom>
          <a:solidFill>
            <a:srgbClr val="37474F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E19894B-B202-4A49-B3D2-6AE5D08AAB41}"/>
              </a:ext>
            </a:extLst>
          </p:cNvPr>
          <p:cNvSpPr/>
          <p:nvPr/>
        </p:nvSpPr>
        <p:spPr>
          <a:xfrm>
            <a:off x="1937575" y="743517"/>
            <a:ext cx="1139483" cy="1139483"/>
          </a:xfrm>
          <a:prstGeom prst="ellipse">
            <a:avLst/>
          </a:prstGeom>
          <a:solidFill>
            <a:srgbClr val="CED7DB"/>
          </a:solidFill>
          <a:ln w="5715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5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3B4F9B-026E-48DC-AC1B-D573F87920CC}"/>
              </a:ext>
            </a:extLst>
          </p:cNvPr>
          <p:cNvSpPr txBox="1"/>
          <p:nvPr/>
        </p:nvSpPr>
        <p:spPr>
          <a:xfrm>
            <a:off x="524394" y="422252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EC4000-4450-4C0B-A21B-E3DC3C8CB1F5}"/>
              </a:ext>
            </a:extLst>
          </p:cNvPr>
          <p:cNvSpPr txBox="1"/>
          <p:nvPr/>
        </p:nvSpPr>
        <p:spPr>
          <a:xfrm>
            <a:off x="2792165" y="422252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903765-F8F0-4A1D-BF58-EEA7AFD6CD73}"/>
              </a:ext>
            </a:extLst>
          </p:cNvPr>
          <p:cNvSpPr txBox="1"/>
          <p:nvPr/>
        </p:nvSpPr>
        <p:spPr>
          <a:xfrm>
            <a:off x="712431" y="2496622"/>
            <a:ext cx="2175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00" b="1" dirty="0">
                <a:solidFill>
                  <a:srgbClr val="26323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Eventos Mutualmente Excludentes</a:t>
            </a:r>
          </a:p>
        </p:txBody>
      </p:sp>
    </p:spTree>
    <p:extLst>
      <p:ext uri="{BB962C8B-B14F-4D97-AF65-F5344CB8AC3E}">
        <p14:creationId xmlns:p14="http://schemas.microsoft.com/office/powerpoint/2010/main" val="352083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000">
        <p159:morph option="byObject"/>
      </p:transition>
    </mc:Choice>
    <mc:Fallback>
      <p:transition spd="slow" advTm="1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8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Josenaldo de Oliveira Matos Filho</dc:creator>
  <cp:lastModifiedBy>Josenaldo de Oliveira Matos Filho</cp:lastModifiedBy>
  <cp:revision>13</cp:revision>
  <dcterms:created xsi:type="dcterms:W3CDTF">2020-03-23T06:19:02Z</dcterms:created>
  <dcterms:modified xsi:type="dcterms:W3CDTF">2020-03-23T07:38:07Z</dcterms:modified>
</cp:coreProperties>
</file>