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</p:sldIdLst>
  <p:sldSz cx="360045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1"/>
    <a:srgbClr val="CFD8DC"/>
    <a:srgbClr val="37474F"/>
    <a:srgbClr val="263238"/>
    <a:srgbClr val="455A64"/>
    <a:srgbClr val="607D8B"/>
    <a:srgbClr val="98A5AB"/>
    <a:srgbClr val="CED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2" autoAdjust="0"/>
    <p:restoredTop sz="94660"/>
  </p:normalViewPr>
  <p:slideViewPr>
    <p:cSldViewPr snapToGrid="0">
      <p:cViewPr>
        <p:scale>
          <a:sx n="100" d="100"/>
          <a:sy n="100" d="100"/>
        </p:scale>
        <p:origin x="1278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9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56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5A3EBD6-BE36-48DD-BDB9-35DB7210D7E0}"/>
              </a:ext>
            </a:extLst>
          </p:cNvPr>
          <p:cNvSpPr/>
          <p:nvPr userDrawn="1"/>
        </p:nvSpPr>
        <p:spPr>
          <a:xfrm>
            <a:off x="320015" y="195137"/>
            <a:ext cx="2960421" cy="2310063"/>
          </a:xfrm>
          <a:prstGeom prst="rect">
            <a:avLst/>
          </a:prstGeom>
          <a:noFill/>
          <a:ln w="762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3961ED-C53C-4BF6-998C-22BA243A790A}"/>
              </a:ext>
            </a:extLst>
          </p:cNvPr>
          <p:cNvSpPr txBox="1"/>
          <p:nvPr userDrawn="1"/>
        </p:nvSpPr>
        <p:spPr>
          <a:xfrm>
            <a:off x="0" y="216625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923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DC5BFED9-1EB5-4EDB-8A0E-12664EC05642}"/>
              </a:ext>
            </a:extLst>
          </p:cNvPr>
          <p:cNvSpPr/>
          <p:nvPr/>
        </p:nvSpPr>
        <p:spPr>
          <a:xfrm>
            <a:off x="523393" y="743517"/>
            <a:ext cx="1139483" cy="1139483"/>
          </a:xfrm>
          <a:prstGeom prst="ellipse">
            <a:avLst/>
          </a:prstGeom>
          <a:solidFill>
            <a:srgbClr val="37474F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E19894B-B202-4A49-B3D2-6AE5D08AAB41}"/>
              </a:ext>
            </a:extLst>
          </p:cNvPr>
          <p:cNvSpPr/>
          <p:nvPr/>
        </p:nvSpPr>
        <p:spPr>
          <a:xfrm>
            <a:off x="1937575" y="743517"/>
            <a:ext cx="1139483" cy="1139483"/>
          </a:xfrm>
          <a:prstGeom prst="ellipse">
            <a:avLst/>
          </a:prstGeom>
          <a:solidFill>
            <a:srgbClr val="CED7DB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3B4F9B-026E-48DC-AC1B-D573F87920CC}"/>
              </a:ext>
            </a:extLst>
          </p:cNvPr>
          <p:cNvSpPr txBox="1"/>
          <p:nvPr/>
        </p:nvSpPr>
        <p:spPr>
          <a:xfrm>
            <a:off x="524394" y="4222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EC4000-4450-4C0B-A21B-E3DC3C8CB1F5}"/>
              </a:ext>
            </a:extLst>
          </p:cNvPr>
          <p:cNvSpPr txBox="1"/>
          <p:nvPr/>
        </p:nvSpPr>
        <p:spPr>
          <a:xfrm>
            <a:off x="2792165" y="42225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903765-F8F0-4A1D-BF58-EEA7AFD6CD73}"/>
              </a:ext>
            </a:extLst>
          </p:cNvPr>
          <p:cNvSpPr txBox="1"/>
          <p:nvPr/>
        </p:nvSpPr>
        <p:spPr>
          <a:xfrm>
            <a:off x="1313554" y="2496622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Evento União</a:t>
            </a:r>
          </a:p>
        </p:txBody>
      </p:sp>
    </p:spTree>
    <p:extLst>
      <p:ext uri="{BB962C8B-B14F-4D97-AF65-F5344CB8AC3E}">
        <p14:creationId xmlns:p14="http://schemas.microsoft.com/office/powerpoint/2010/main" val="154895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DE19894B-B202-4A49-B3D2-6AE5D08AAB41}"/>
              </a:ext>
            </a:extLst>
          </p:cNvPr>
          <p:cNvSpPr/>
          <p:nvPr/>
        </p:nvSpPr>
        <p:spPr>
          <a:xfrm>
            <a:off x="1616878" y="743517"/>
            <a:ext cx="1139483" cy="1139483"/>
          </a:xfrm>
          <a:prstGeom prst="ellipse">
            <a:avLst/>
          </a:prstGeom>
          <a:solidFill>
            <a:srgbClr val="CFD8DC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5BFED9-1EB5-4EDB-8A0E-12664EC05642}"/>
              </a:ext>
            </a:extLst>
          </p:cNvPr>
          <p:cNvSpPr/>
          <p:nvPr/>
        </p:nvSpPr>
        <p:spPr>
          <a:xfrm>
            <a:off x="843089" y="743517"/>
            <a:ext cx="1139483" cy="1139483"/>
          </a:xfrm>
          <a:prstGeom prst="ellipse">
            <a:avLst/>
          </a:prstGeom>
          <a:solidFill>
            <a:srgbClr val="37474F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3B4F9B-026E-48DC-AC1B-D573F87920CC}"/>
              </a:ext>
            </a:extLst>
          </p:cNvPr>
          <p:cNvSpPr txBox="1"/>
          <p:nvPr/>
        </p:nvSpPr>
        <p:spPr>
          <a:xfrm>
            <a:off x="844090" y="4222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EC4000-4450-4C0B-A21B-E3DC3C8CB1F5}"/>
              </a:ext>
            </a:extLst>
          </p:cNvPr>
          <p:cNvSpPr txBox="1"/>
          <p:nvPr/>
        </p:nvSpPr>
        <p:spPr>
          <a:xfrm>
            <a:off x="2472469" y="42225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9A42D-98B9-4DDB-8739-C7782410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1547" y="-66043"/>
            <a:ext cx="1071563" cy="260985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695C4EB-FDFA-4CB1-942C-77D30D0F4894}"/>
              </a:ext>
            </a:extLst>
          </p:cNvPr>
          <p:cNvSpPr txBox="1"/>
          <p:nvPr/>
        </p:nvSpPr>
        <p:spPr>
          <a:xfrm>
            <a:off x="1313554" y="2496622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Evento União</a:t>
            </a:r>
          </a:p>
        </p:txBody>
      </p:sp>
    </p:spTree>
    <p:extLst>
      <p:ext uri="{BB962C8B-B14F-4D97-AF65-F5344CB8AC3E}">
        <p14:creationId xmlns:p14="http://schemas.microsoft.com/office/powerpoint/2010/main" val="1796363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4FBA706-0496-49CC-92B8-859FDED12C81}"/>
              </a:ext>
            </a:extLst>
          </p:cNvPr>
          <p:cNvSpPr/>
          <p:nvPr/>
        </p:nvSpPr>
        <p:spPr>
          <a:xfrm>
            <a:off x="843089" y="743517"/>
            <a:ext cx="1914274" cy="1139483"/>
          </a:xfrm>
          <a:custGeom>
            <a:avLst/>
            <a:gdLst>
              <a:gd name="connsiteX0" fmla="*/ 1139483 w 3828547"/>
              <a:gd name="connsiteY0" fmla="*/ 0 h 2278966"/>
              <a:gd name="connsiteX1" fmla="*/ 1864300 w 3828547"/>
              <a:gd name="connsiteY1" fmla="*/ 260203 h 2278966"/>
              <a:gd name="connsiteX2" fmla="*/ 1914274 w 3828547"/>
              <a:gd name="connsiteY2" fmla="*/ 305622 h 2278966"/>
              <a:gd name="connsiteX3" fmla="*/ 1964247 w 3828547"/>
              <a:gd name="connsiteY3" fmla="*/ 260203 h 2278966"/>
              <a:gd name="connsiteX4" fmla="*/ 2689064 w 3828547"/>
              <a:gd name="connsiteY4" fmla="*/ 0 h 2278966"/>
              <a:gd name="connsiteX5" fmla="*/ 3828547 w 3828547"/>
              <a:gd name="connsiteY5" fmla="*/ 1139483 h 2278966"/>
              <a:gd name="connsiteX6" fmla="*/ 2689064 w 3828547"/>
              <a:gd name="connsiteY6" fmla="*/ 2278966 h 2278966"/>
              <a:gd name="connsiteX7" fmla="*/ 1964247 w 3828547"/>
              <a:gd name="connsiteY7" fmla="*/ 2018764 h 2278966"/>
              <a:gd name="connsiteX8" fmla="*/ 1914274 w 3828547"/>
              <a:gd name="connsiteY8" fmla="*/ 1973345 h 2278966"/>
              <a:gd name="connsiteX9" fmla="*/ 1864300 w 3828547"/>
              <a:gd name="connsiteY9" fmla="*/ 2018764 h 2278966"/>
              <a:gd name="connsiteX10" fmla="*/ 1139483 w 3828547"/>
              <a:gd name="connsiteY10" fmla="*/ 2278966 h 2278966"/>
              <a:gd name="connsiteX11" fmla="*/ 0 w 3828547"/>
              <a:gd name="connsiteY11" fmla="*/ 1139483 h 2278966"/>
              <a:gd name="connsiteX12" fmla="*/ 1139483 w 3828547"/>
              <a:gd name="connsiteY12" fmla="*/ 0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28547" h="2278966">
                <a:moveTo>
                  <a:pt x="1139483" y="0"/>
                </a:moveTo>
                <a:cubicBezTo>
                  <a:pt x="1414810" y="0"/>
                  <a:pt x="1667330" y="97649"/>
                  <a:pt x="1864300" y="260203"/>
                </a:cubicBezTo>
                <a:lnTo>
                  <a:pt x="1914274" y="305622"/>
                </a:lnTo>
                <a:lnTo>
                  <a:pt x="1964247" y="260203"/>
                </a:lnTo>
                <a:cubicBezTo>
                  <a:pt x="2161217" y="97649"/>
                  <a:pt x="2413737" y="0"/>
                  <a:pt x="2689064" y="0"/>
                </a:cubicBezTo>
                <a:cubicBezTo>
                  <a:pt x="3318383" y="0"/>
                  <a:pt x="3828547" y="510164"/>
                  <a:pt x="3828547" y="1139483"/>
                </a:cubicBezTo>
                <a:cubicBezTo>
                  <a:pt x="3828547" y="1768802"/>
                  <a:pt x="3318383" y="2278966"/>
                  <a:pt x="2689064" y="2278966"/>
                </a:cubicBezTo>
                <a:cubicBezTo>
                  <a:pt x="2413737" y="2278966"/>
                  <a:pt x="2161217" y="2181318"/>
                  <a:pt x="1964247" y="2018764"/>
                </a:cubicBezTo>
                <a:lnTo>
                  <a:pt x="1914274" y="1973345"/>
                </a:lnTo>
                <a:lnTo>
                  <a:pt x="1864300" y="2018764"/>
                </a:lnTo>
                <a:cubicBezTo>
                  <a:pt x="1667330" y="2181318"/>
                  <a:pt x="1414810" y="2278966"/>
                  <a:pt x="1139483" y="2278966"/>
                </a:cubicBezTo>
                <a:cubicBezTo>
                  <a:pt x="510164" y="2278966"/>
                  <a:pt x="0" y="1768802"/>
                  <a:pt x="0" y="1139483"/>
                </a:cubicBezTo>
                <a:cubicBezTo>
                  <a:pt x="0" y="510164"/>
                  <a:pt x="510164" y="0"/>
                  <a:pt x="1139483" y="0"/>
                </a:cubicBezTo>
                <a:close/>
              </a:path>
            </a:pathLst>
          </a:custGeom>
          <a:solidFill>
            <a:srgbClr val="607D8B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3B4F9B-026E-48DC-AC1B-D573F87920CC}"/>
              </a:ext>
            </a:extLst>
          </p:cNvPr>
          <p:cNvSpPr txBox="1"/>
          <p:nvPr/>
        </p:nvSpPr>
        <p:spPr>
          <a:xfrm>
            <a:off x="844090" y="4222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EC4000-4450-4C0B-A21B-E3DC3C8CB1F5}"/>
              </a:ext>
            </a:extLst>
          </p:cNvPr>
          <p:cNvSpPr txBox="1"/>
          <p:nvPr/>
        </p:nvSpPr>
        <p:spPr>
          <a:xfrm>
            <a:off x="2472469" y="42225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AAB493-2F91-417F-B30F-94E285B59FD8}"/>
              </a:ext>
            </a:extLst>
          </p:cNvPr>
          <p:cNvSpPr txBox="1"/>
          <p:nvPr/>
        </p:nvSpPr>
        <p:spPr>
          <a:xfrm>
            <a:off x="1313554" y="2496622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Evento União</a:t>
            </a:r>
          </a:p>
        </p:txBody>
      </p:sp>
    </p:spTree>
    <p:extLst>
      <p:ext uri="{BB962C8B-B14F-4D97-AF65-F5344CB8AC3E}">
        <p14:creationId xmlns:p14="http://schemas.microsoft.com/office/powerpoint/2010/main" val="348173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000">
        <p:circle/>
      </p:transition>
    </mc:Choice>
    <mc:Fallback>
      <p:transition spd="slow" advTm="1000">
        <p:circl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12</Words>
  <Application>Microsoft Office PowerPoint</Application>
  <PresentationFormat>Personalizar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Josenaldo de Oliveira Matos Filho</dc:creator>
  <cp:lastModifiedBy>Josenaldo de Oliveira Matos Filho</cp:lastModifiedBy>
  <cp:revision>10</cp:revision>
  <dcterms:created xsi:type="dcterms:W3CDTF">2020-03-23T06:19:02Z</dcterms:created>
  <dcterms:modified xsi:type="dcterms:W3CDTF">2020-03-23T07:09:12Z</dcterms:modified>
</cp:coreProperties>
</file>