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737665703179505E-2"/>
          <c:y val="1.4329123931737487E-3"/>
          <c:w val="0.89252489511883504"/>
          <c:h val="0.99713417521365233"/>
        </c:manualLayout>
      </c:layout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Amostra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60-4A5B-B15B-0473980896F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A60-4A5B-B15B-0473980896F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A60-4A5B-B15B-0473980896F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Planilha1!$A$2:$A$4</c:f>
              <c:strCache>
                <c:ptCount val="3"/>
                <c:pt idx="0">
                  <c:v>Alunos</c:v>
                </c:pt>
                <c:pt idx="1">
                  <c:v>Professores</c:v>
                </c:pt>
                <c:pt idx="2">
                  <c:v>Funcionários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70</c:v>
                </c:pt>
                <c:pt idx="1">
                  <c:v>10</c:v>
                </c:pt>
                <c:pt idx="2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53-4983-8A3A-05868F2FF7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4CAA6-87FF-45A2-AC22-3DE02D0174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1B4B38-29A4-41DC-BE5D-8F92C6B7C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25792C-63FC-405F-AE94-18CDC6F85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ED53-AFA7-4B52-A64C-1BAA07B79D41}" type="datetimeFigureOut">
              <a:rPr lang="pt-BR" smtClean="0"/>
              <a:t>12/07/2020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4C1DC9-3101-4201-B603-8AE5224A4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5D49D3-5DD0-4AF6-A3A3-C65EBAF9A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BE3D-FC4D-489B-8030-92990210F6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720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3BF741-4C55-4545-A980-2879FAC14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C0A0429-CD01-4B24-B774-518F0E710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7CFE93-AD85-460E-9C85-208202634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ED53-AFA7-4B52-A64C-1BAA07B79D41}" type="datetimeFigureOut">
              <a:rPr lang="pt-BR" smtClean="0"/>
              <a:t>12/07/2020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0B64D6-3AA0-4AD9-B09A-012084115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C2F024-8832-4351-AB5B-3BA7A74A2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BE3D-FC4D-489B-8030-92990210F6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048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4AB9DF8-D5A8-46A4-A22E-E2922D1E40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CDABF59-54D8-4784-9C89-82BD26ECF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09DFFD-6B35-4860-BFA5-8E08B5A9A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ED53-AFA7-4B52-A64C-1BAA07B79D41}" type="datetimeFigureOut">
              <a:rPr lang="pt-BR" smtClean="0"/>
              <a:t>12/07/2020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C86617-F195-4252-AE35-63380CDC1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F93AEC-A06E-44AC-9B2F-A14536F7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BE3D-FC4D-489B-8030-92990210F6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68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F4048C-FD40-473F-AE10-EC2D93BEA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8887BF-8196-400A-B138-5CF2379D3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BC2209-F852-480C-9BE9-C41DB1CB4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ED53-AFA7-4B52-A64C-1BAA07B79D41}" type="datetimeFigureOut">
              <a:rPr lang="pt-BR" smtClean="0"/>
              <a:t>12/07/2020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2F4900-EDAC-4DF0-ACBA-57BAD8F4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A76B30-A84E-4084-8566-6BA356359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BE3D-FC4D-489B-8030-92990210F6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915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8B9D5-1C42-4837-8818-7BA1C7221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86A0EF-CCEF-4240-A9B9-B6DA0065B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B959E4-7C07-4CB7-9C23-47993D679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ED53-AFA7-4B52-A64C-1BAA07B79D41}" type="datetimeFigureOut">
              <a:rPr lang="pt-BR" smtClean="0"/>
              <a:t>12/07/2020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96D09D-2B06-40BB-9114-7B5F427B7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0F50C2-7376-460B-84A0-42B4277DA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BE3D-FC4D-489B-8030-92990210F6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7930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C5571F-FB2F-4B5A-9A1C-E6767A7C6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0E31CB-538B-4068-A9CD-DDF7AB8F72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1794180-7BA3-4E1A-8561-E2B1346EE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23A36D-B4AC-43CC-AFDA-C3CDC713F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ED53-AFA7-4B52-A64C-1BAA07B79D41}" type="datetimeFigureOut">
              <a:rPr lang="pt-BR" smtClean="0"/>
              <a:t>12/07/2020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391D7FC-18B3-45A6-9415-492108460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0AE7C1-FAFE-4AA4-9A4F-934317436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BE3D-FC4D-489B-8030-92990210F6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1158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B7B74-46F5-46C1-B5A2-5CA2A3592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815647-5A60-4F77-AED8-17A4C2C4D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6AB9A24-04CB-4B33-B85D-5E1FBB8EB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2EB83CE-B8D1-4168-BE74-289AB7EEC8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1C64E65-69AE-4192-8610-F369872312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C9FBC29-4D5E-4679-AEDD-0AE8F0ADD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ED53-AFA7-4B52-A64C-1BAA07B79D41}" type="datetimeFigureOut">
              <a:rPr lang="pt-BR" smtClean="0"/>
              <a:t>12/07/2020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D3DD998-AD08-47DD-B59A-D466224FF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E5FD87F-EB97-4E76-AD85-E6992442D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BE3D-FC4D-489B-8030-92990210F6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964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52D3A5-0E10-4A3A-9700-3BC2348CE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A11755E-6511-4323-B677-468E72370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ED53-AFA7-4B52-A64C-1BAA07B79D41}" type="datetimeFigureOut">
              <a:rPr lang="pt-BR" smtClean="0"/>
              <a:t>12/07/2020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6F77C97-63A9-455B-9622-96F9AAE0F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F2EE9C4-23EC-4DDB-85A1-BF384D4F4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BE3D-FC4D-489B-8030-92990210F6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5780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7D72A98-99EC-4782-ACF3-582D6729A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ED53-AFA7-4B52-A64C-1BAA07B79D41}" type="datetimeFigureOut">
              <a:rPr lang="pt-BR" smtClean="0"/>
              <a:t>12/07/2020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989065B-F056-45F6-9442-C19594290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CC486CF-D06C-4976-A95F-95351B280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BE3D-FC4D-489B-8030-92990210F6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928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5237D-62BE-4231-8FA2-650EFB78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3EF21F-E75E-4FA0-B782-0B8F62154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02045D5-C6C0-4610-9899-EF1AF742D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26120E-0099-4F39-8B0A-F02EFCC2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ED53-AFA7-4B52-A64C-1BAA07B79D41}" type="datetimeFigureOut">
              <a:rPr lang="pt-BR" smtClean="0"/>
              <a:t>12/07/2020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65E53FA-84EC-4DDF-BE08-B6D15DAD3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48E9E7-22D0-4D3B-86E8-8C1349F7A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BE3D-FC4D-489B-8030-92990210F6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617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3D02D8-91BE-4A86-B465-7942F2418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F5228DF-84ED-4C9D-8A40-EA55E9587C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44A389A-D13E-445A-A6A7-E858E6FA3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F717AE8-463B-4417-BF3C-A810637C3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ED53-AFA7-4B52-A64C-1BAA07B79D41}" type="datetimeFigureOut">
              <a:rPr lang="pt-BR" smtClean="0"/>
              <a:t>12/07/2020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EA2CCB-2DBB-46AF-8534-98AFD2293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D63DF6-2614-46E1-9606-93DD8554B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BE3D-FC4D-489B-8030-92990210F6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7676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BDF2177-4176-4F40-BF1E-8587EC579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F826B6-00F4-4FB0-845D-8090BB86A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5D2663-3698-4B3B-BC3A-2443BEB2D7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AED53-AFA7-4B52-A64C-1BAA07B79D41}" type="datetimeFigureOut">
              <a:rPr lang="pt-BR" smtClean="0"/>
              <a:t>12/07/2020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FD4CFD-EB40-49AF-889A-7838D8BA4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98776A-045D-4AAA-A1E7-7347796068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FBE3D-FC4D-489B-8030-92990210F6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212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68467911-8E27-471B-90E5-05A92C8B550F}"/>
              </a:ext>
            </a:extLst>
          </p:cNvPr>
          <p:cNvSpPr/>
          <p:nvPr/>
        </p:nvSpPr>
        <p:spPr>
          <a:xfrm>
            <a:off x="2090057" y="2039983"/>
            <a:ext cx="3770812" cy="3010989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4000" dirty="0">
                <a:solidFill>
                  <a:schemeClr val="tx2"/>
                </a:solidFill>
              </a:rPr>
              <a:t>População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0E5E6328-893D-4B5A-A7D0-1AD38D0BD944}"/>
              </a:ext>
            </a:extLst>
          </p:cNvPr>
          <p:cNvSpPr/>
          <p:nvPr/>
        </p:nvSpPr>
        <p:spPr>
          <a:xfrm>
            <a:off x="3648890" y="3285309"/>
            <a:ext cx="1645920" cy="112340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Amostra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8B9E6C9F-4219-4882-8372-C00693F5D724}"/>
              </a:ext>
            </a:extLst>
          </p:cNvPr>
          <p:cNvSpPr/>
          <p:nvPr/>
        </p:nvSpPr>
        <p:spPr>
          <a:xfrm>
            <a:off x="7367455" y="3224349"/>
            <a:ext cx="1645920" cy="112340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Amostra</a:t>
            </a:r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B437C728-4E11-43E3-A123-2E0DCE692C6F}"/>
              </a:ext>
            </a:extLst>
          </p:cNvPr>
          <p:cNvSpPr/>
          <p:nvPr/>
        </p:nvSpPr>
        <p:spPr>
          <a:xfrm>
            <a:off x="5412378" y="3619501"/>
            <a:ext cx="1837509" cy="455022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959E77B-24E9-41DD-8998-1A0C849EABE2}"/>
              </a:ext>
            </a:extLst>
          </p:cNvPr>
          <p:cNvSpPr txBox="1"/>
          <p:nvPr/>
        </p:nvSpPr>
        <p:spPr>
          <a:xfrm>
            <a:off x="5923716" y="3250169"/>
            <a:ext cx="1380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2"/>
                </a:solidFill>
              </a:rPr>
              <a:t>Amostragem</a:t>
            </a:r>
          </a:p>
        </p:txBody>
      </p:sp>
    </p:spTree>
    <p:extLst>
      <p:ext uri="{BB962C8B-B14F-4D97-AF65-F5344CB8AC3E}">
        <p14:creationId xmlns:p14="http://schemas.microsoft.com/office/powerpoint/2010/main" val="949758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9">
            <a:extLst>
              <a:ext uri="{FF2B5EF4-FFF2-40B4-BE49-F238E27FC236}">
                <a16:creationId xmlns:a16="http://schemas.microsoft.com/office/drawing/2014/main" id="{C570F3D5-C27B-46D8-8A2C-DED811D12A8C}"/>
              </a:ext>
            </a:extLst>
          </p:cNvPr>
          <p:cNvGrpSpPr/>
          <p:nvPr/>
        </p:nvGrpSpPr>
        <p:grpSpPr>
          <a:xfrm>
            <a:off x="2196824" y="1579205"/>
            <a:ext cx="4562352" cy="3699590"/>
            <a:chOff x="3668190" y="2119474"/>
            <a:chExt cx="4562352" cy="3699590"/>
          </a:xfrm>
        </p:grpSpPr>
        <p:sp>
          <p:nvSpPr>
            <p:cNvPr id="28" name="Freeform: Shape 71">
              <a:extLst>
                <a:ext uri="{FF2B5EF4-FFF2-40B4-BE49-F238E27FC236}">
                  <a16:creationId xmlns:a16="http://schemas.microsoft.com/office/drawing/2014/main" id="{11A6BE95-96B1-4B08-BFB7-3B3AE5B369D1}"/>
                </a:ext>
              </a:extLst>
            </p:cNvPr>
            <p:cNvSpPr/>
            <p:nvPr/>
          </p:nvSpPr>
          <p:spPr>
            <a:xfrm rot="10800000">
              <a:off x="5263919" y="4135368"/>
              <a:ext cx="799506" cy="1683696"/>
            </a:xfrm>
            <a:custGeom>
              <a:avLst/>
              <a:gdLst>
                <a:gd name="connsiteX0" fmla="*/ 799506 w 799506"/>
                <a:gd name="connsiteY0" fmla="*/ 1683696 h 1683696"/>
                <a:gd name="connsiteX1" fmla="*/ 778235 w 799506"/>
                <a:gd name="connsiteY1" fmla="*/ 1682973 h 1683696"/>
                <a:gd name="connsiteX2" fmla="*/ 399745 w 799506"/>
                <a:gd name="connsiteY2" fmla="*/ 1677927 h 1683696"/>
                <a:gd name="connsiteX3" fmla="*/ 21255 w 799506"/>
                <a:gd name="connsiteY3" fmla="*/ 1682973 h 1683696"/>
                <a:gd name="connsiteX4" fmla="*/ 0 w 799506"/>
                <a:gd name="connsiteY4" fmla="*/ 1683696 h 1683696"/>
                <a:gd name="connsiteX5" fmla="*/ 254721 w 799506"/>
                <a:gd name="connsiteY5" fmla="*/ 0 h 1683696"/>
                <a:gd name="connsiteX6" fmla="*/ 586550 w 799506"/>
                <a:gd name="connsiteY6" fmla="*/ 234240 h 1683696"/>
                <a:gd name="connsiteX7" fmla="*/ 799506 w 799506"/>
                <a:gd name="connsiteY7" fmla="*/ 1683696 h 1683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9506" h="1683696">
                  <a:moveTo>
                    <a:pt x="799506" y="1683696"/>
                  </a:moveTo>
                  <a:lnTo>
                    <a:pt x="778235" y="1682973"/>
                  </a:lnTo>
                  <a:cubicBezTo>
                    <a:pt x="655979" y="1679665"/>
                    <a:pt x="529396" y="1677927"/>
                    <a:pt x="399745" y="1677927"/>
                  </a:cubicBezTo>
                  <a:cubicBezTo>
                    <a:pt x="270094" y="1677927"/>
                    <a:pt x="143511" y="1679665"/>
                    <a:pt x="21255" y="1682973"/>
                  </a:cubicBezTo>
                  <a:lnTo>
                    <a:pt x="0" y="1683696"/>
                  </a:lnTo>
                  <a:lnTo>
                    <a:pt x="254721" y="0"/>
                  </a:lnTo>
                  <a:lnTo>
                    <a:pt x="586550" y="234240"/>
                  </a:lnTo>
                  <a:lnTo>
                    <a:pt x="799506" y="168369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Freeform: Shape 86">
              <a:extLst>
                <a:ext uri="{FF2B5EF4-FFF2-40B4-BE49-F238E27FC236}">
                  <a16:creationId xmlns:a16="http://schemas.microsoft.com/office/drawing/2014/main" id="{FEFEE04E-955A-4E5E-83C7-83AB1EC4E6D7}"/>
                </a:ext>
              </a:extLst>
            </p:cNvPr>
            <p:cNvSpPr/>
            <p:nvPr/>
          </p:nvSpPr>
          <p:spPr>
            <a:xfrm rot="10800000">
              <a:off x="5572849" y="4137653"/>
              <a:ext cx="352156" cy="1659435"/>
            </a:xfrm>
            <a:custGeom>
              <a:avLst/>
              <a:gdLst>
                <a:gd name="connsiteX0" fmla="*/ 0 w 352156"/>
                <a:gd name="connsiteY0" fmla="*/ 1659435 h 1659435"/>
                <a:gd name="connsiteX1" fmla="*/ 147432 w 352156"/>
                <a:gd name="connsiteY1" fmla="*/ 0 h 1659435"/>
                <a:gd name="connsiteX2" fmla="*/ 208774 w 352156"/>
                <a:gd name="connsiteY2" fmla="*/ 43301 h 1659435"/>
                <a:gd name="connsiteX3" fmla="*/ 352156 w 352156"/>
                <a:gd name="connsiteY3" fmla="*/ 1657162 h 1659435"/>
                <a:gd name="connsiteX4" fmla="*/ 261325 w 352156"/>
                <a:gd name="connsiteY4" fmla="*/ 1655951 h 1659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156" h="1659435">
                  <a:moveTo>
                    <a:pt x="0" y="1659435"/>
                  </a:moveTo>
                  <a:lnTo>
                    <a:pt x="147432" y="0"/>
                  </a:lnTo>
                  <a:lnTo>
                    <a:pt x="208774" y="43301"/>
                  </a:lnTo>
                  <a:lnTo>
                    <a:pt x="352156" y="1657162"/>
                  </a:lnTo>
                  <a:lnTo>
                    <a:pt x="261325" y="1655951"/>
                  </a:ln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Freeform: Shape 87">
              <a:extLst>
                <a:ext uri="{FF2B5EF4-FFF2-40B4-BE49-F238E27FC236}">
                  <a16:creationId xmlns:a16="http://schemas.microsoft.com/office/drawing/2014/main" id="{ECAAFA8F-41A9-452B-9BA4-A5D3BA105D5A}"/>
                </a:ext>
              </a:extLst>
            </p:cNvPr>
            <p:cNvSpPr/>
            <p:nvPr/>
          </p:nvSpPr>
          <p:spPr>
            <a:xfrm>
              <a:off x="3769568" y="2338873"/>
              <a:ext cx="1802875" cy="1807398"/>
            </a:xfrm>
            <a:custGeom>
              <a:avLst/>
              <a:gdLst>
                <a:gd name="connsiteX0" fmla="*/ 0 w 1802875"/>
                <a:gd name="connsiteY0" fmla="*/ 0 h 1807398"/>
                <a:gd name="connsiteX1" fmla="*/ 29775 w 1802875"/>
                <a:gd name="connsiteY1" fmla="*/ 0 h 1807398"/>
                <a:gd name="connsiteX2" fmla="*/ 54229 w 1802875"/>
                <a:gd name="connsiteY2" fmla="*/ 16285 h 1807398"/>
                <a:gd name="connsiteX3" fmla="*/ 844082 w 1802875"/>
                <a:gd name="connsiteY3" fmla="*/ 136088 h 1807398"/>
                <a:gd name="connsiteX4" fmla="*/ 1013867 w 1802875"/>
                <a:gd name="connsiteY4" fmla="*/ 145454 h 1807398"/>
                <a:gd name="connsiteX5" fmla="*/ 1802875 w 1802875"/>
                <a:gd name="connsiteY5" fmla="*/ 1807398 h 1807398"/>
                <a:gd name="connsiteX6" fmla="*/ 1515623 w 1802875"/>
                <a:gd name="connsiteY6" fmla="*/ 1803569 h 1807398"/>
                <a:gd name="connsiteX7" fmla="*/ 1494352 w 1802875"/>
                <a:gd name="connsiteY7" fmla="*/ 1802846 h 1807398"/>
                <a:gd name="connsiteX8" fmla="*/ 1494037 w 1802875"/>
                <a:gd name="connsiteY8" fmla="*/ 1800697 h 1807398"/>
                <a:gd name="connsiteX9" fmla="*/ 1107605 w 1802875"/>
                <a:gd name="connsiteY9" fmla="*/ 1334948 h 1807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2875" h="1807398">
                  <a:moveTo>
                    <a:pt x="0" y="0"/>
                  </a:moveTo>
                  <a:lnTo>
                    <a:pt x="29775" y="0"/>
                  </a:lnTo>
                  <a:lnTo>
                    <a:pt x="54229" y="16285"/>
                  </a:lnTo>
                  <a:cubicBezTo>
                    <a:pt x="154298" y="65984"/>
                    <a:pt x="444434" y="108648"/>
                    <a:pt x="844082" y="136088"/>
                  </a:cubicBezTo>
                  <a:lnTo>
                    <a:pt x="1013867" y="145454"/>
                  </a:lnTo>
                  <a:lnTo>
                    <a:pt x="1802875" y="1807398"/>
                  </a:lnTo>
                  <a:lnTo>
                    <a:pt x="1515623" y="1803569"/>
                  </a:lnTo>
                  <a:lnTo>
                    <a:pt x="1494352" y="1802846"/>
                  </a:lnTo>
                  <a:lnTo>
                    <a:pt x="1494037" y="1800697"/>
                  </a:lnTo>
                  <a:lnTo>
                    <a:pt x="1107605" y="1334948"/>
                  </a:ln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Freeform: Shape 98">
              <a:extLst>
                <a:ext uri="{FF2B5EF4-FFF2-40B4-BE49-F238E27FC236}">
                  <a16:creationId xmlns:a16="http://schemas.microsoft.com/office/drawing/2014/main" id="{A7F294F8-0A98-4219-92A7-3B3588B21883}"/>
                </a:ext>
              </a:extLst>
            </p:cNvPr>
            <p:cNvSpPr/>
            <p:nvPr/>
          </p:nvSpPr>
          <p:spPr>
            <a:xfrm>
              <a:off x="5925209" y="2338874"/>
              <a:ext cx="1632586" cy="1805127"/>
            </a:xfrm>
            <a:custGeom>
              <a:avLst/>
              <a:gdLst>
                <a:gd name="connsiteX0" fmla="*/ 1632586 w 1632586"/>
                <a:gd name="connsiteY0" fmla="*/ 0 h 1805127"/>
                <a:gd name="connsiteX1" fmla="*/ 524979 w 1632586"/>
                <a:gd name="connsiteY1" fmla="*/ 1334948 h 1805127"/>
                <a:gd name="connsiteX2" fmla="*/ 138540 w 1632586"/>
                <a:gd name="connsiteY2" fmla="*/ 1800707 h 1805127"/>
                <a:gd name="connsiteX3" fmla="*/ 138217 w 1632586"/>
                <a:gd name="connsiteY3" fmla="*/ 1802845 h 1805127"/>
                <a:gd name="connsiteX4" fmla="*/ 116961 w 1632586"/>
                <a:gd name="connsiteY4" fmla="*/ 1803568 h 1805127"/>
                <a:gd name="connsiteX5" fmla="*/ 0 w 1632586"/>
                <a:gd name="connsiteY5" fmla="*/ 1805127 h 1805127"/>
                <a:gd name="connsiteX6" fmla="*/ 1316578 w 1632586"/>
                <a:gd name="connsiteY6" fmla="*/ 81051 h 1805127"/>
                <a:gd name="connsiteX7" fmla="*/ 1389835 w 1632586"/>
                <a:gd name="connsiteY7" fmla="*/ 68796 h 1805127"/>
                <a:gd name="connsiteX8" fmla="*/ 1578348 w 1632586"/>
                <a:gd name="connsiteY8" fmla="*/ 16284 h 1805127"/>
                <a:gd name="connsiteX9" fmla="*/ 1602801 w 1632586"/>
                <a:gd name="connsiteY9" fmla="*/ 0 h 1805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32586" h="1805127">
                  <a:moveTo>
                    <a:pt x="1632586" y="0"/>
                  </a:moveTo>
                  <a:lnTo>
                    <a:pt x="524979" y="1334948"/>
                  </a:lnTo>
                  <a:lnTo>
                    <a:pt x="138540" y="1800707"/>
                  </a:lnTo>
                  <a:lnTo>
                    <a:pt x="138217" y="1802845"/>
                  </a:lnTo>
                  <a:lnTo>
                    <a:pt x="116961" y="1803568"/>
                  </a:lnTo>
                  <a:lnTo>
                    <a:pt x="0" y="1805127"/>
                  </a:lnTo>
                  <a:lnTo>
                    <a:pt x="1316578" y="81051"/>
                  </a:lnTo>
                  <a:lnTo>
                    <a:pt x="1389835" y="68796"/>
                  </a:lnTo>
                  <a:cubicBezTo>
                    <a:pt x="1476569" y="52569"/>
                    <a:pt x="1540823" y="34921"/>
                    <a:pt x="1578348" y="16284"/>
                  </a:cubicBezTo>
                  <a:lnTo>
                    <a:pt x="1602801" y="0"/>
                  </a:ln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Freeform: Shape 99">
              <a:extLst>
                <a:ext uri="{FF2B5EF4-FFF2-40B4-BE49-F238E27FC236}">
                  <a16:creationId xmlns:a16="http://schemas.microsoft.com/office/drawing/2014/main" id="{C8F33871-BC11-4CEC-A0D3-117D91B23103}"/>
                </a:ext>
              </a:extLst>
            </p:cNvPr>
            <p:cNvSpPr/>
            <p:nvPr/>
          </p:nvSpPr>
          <p:spPr>
            <a:xfrm>
              <a:off x="3769567" y="2338874"/>
              <a:ext cx="3788228" cy="723737"/>
            </a:xfrm>
            <a:custGeom>
              <a:avLst/>
              <a:gdLst>
                <a:gd name="connsiteX0" fmla="*/ 0 w 3788228"/>
                <a:gd name="connsiteY0" fmla="*/ 0 h 723737"/>
                <a:gd name="connsiteX1" fmla="*/ 3788228 w 3788228"/>
                <a:gd name="connsiteY1" fmla="*/ 0 h 723737"/>
                <a:gd name="connsiteX2" fmla="*/ 3474525 w 3788228"/>
                <a:gd name="connsiteY2" fmla="*/ 378092 h 723737"/>
                <a:gd name="connsiteX3" fmla="*/ 3474524 w 3788228"/>
                <a:gd name="connsiteY3" fmla="*/ 378092 h 723737"/>
                <a:gd name="connsiteX4" fmla="*/ 3232008 w 3788228"/>
                <a:gd name="connsiteY4" fmla="*/ 670385 h 723737"/>
                <a:gd name="connsiteX5" fmla="*/ 3183555 w 3788228"/>
                <a:gd name="connsiteY5" fmla="*/ 675087 h 723737"/>
                <a:gd name="connsiteX6" fmla="*/ 1914240 w 3788228"/>
                <a:gd name="connsiteY6" fmla="*/ 723737 h 723737"/>
                <a:gd name="connsiteX7" fmla="*/ 644925 w 3788228"/>
                <a:gd name="connsiteY7" fmla="*/ 675087 h 723737"/>
                <a:gd name="connsiteX8" fmla="*/ 552695 w 3788228"/>
                <a:gd name="connsiteY8" fmla="*/ 666138 h 723737"/>
                <a:gd name="connsiteX9" fmla="*/ 317968 w 3788228"/>
                <a:gd name="connsiteY9" fmla="*/ 383231 h 723737"/>
                <a:gd name="connsiteX10" fmla="*/ 317967 w 3788228"/>
                <a:gd name="connsiteY10" fmla="*/ 383231 h 723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88228" h="723737">
                  <a:moveTo>
                    <a:pt x="0" y="0"/>
                  </a:moveTo>
                  <a:lnTo>
                    <a:pt x="3788228" y="0"/>
                  </a:lnTo>
                  <a:lnTo>
                    <a:pt x="3474525" y="378092"/>
                  </a:lnTo>
                  <a:lnTo>
                    <a:pt x="3474524" y="378092"/>
                  </a:lnTo>
                  <a:lnTo>
                    <a:pt x="3232008" y="670385"/>
                  </a:lnTo>
                  <a:lnTo>
                    <a:pt x="3183555" y="675087"/>
                  </a:lnTo>
                  <a:cubicBezTo>
                    <a:pt x="2838617" y="705480"/>
                    <a:pt x="2396399" y="723737"/>
                    <a:pt x="1914240" y="723737"/>
                  </a:cubicBezTo>
                  <a:cubicBezTo>
                    <a:pt x="1432082" y="723737"/>
                    <a:pt x="989863" y="705480"/>
                    <a:pt x="644925" y="675087"/>
                  </a:cubicBezTo>
                  <a:lnTo>
                    <a:pt x="552695" y="666138"/>
                  </a:lnTo>
                  <a:lnTo>
                    <a:pt x="317968" y="383231"/>
                  </a:lnTo>
                  <a:lnTo>
                    <a:pt x="317967" y="383231"/>
                  </a:lnTo>
                  <a:close/>
                </a:path>
              </a:pathLst>
            </a:custGeom>
            <a:solidFill>
              <a:schemeClr val="accent6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Freeform: Shape 100">
              <a:extLst>
                <a:ext uri="{FF2B5EF4-FFF2-40B4-BE49-F238E27FC236}">
                  <a16:creationId xmlns:a16="http://schemas.microsoft.com/office/drawing/2014/main" id="{58306D68-E02C-455D-A90C-AC16DD4BD258}"/>
                </a:ext>
              </a:extLst>
            </p:cNvPr>
            <p:cNvSpPr/>
            <p:nvPr/>
          </p:nvSpPr>
          <p:spPr>
            <a:xfrm>
              <a:off x="4792086" y="3571268"/>
              <a:ext cx="1741397" cy="576219"/>
            </a:xfrm>
            <a:custGeom>
              <a:avLst/>
              <a:gdLst>
                <a:gd name="connsiteX0" fmla="*/ 0 w 1741397"/>
                <a:gd name="connsiteY0" fmla="*/ 0 h 576219"/>
                <a:gd name="connsiteX1" fmla="*/ 114988 w 1741397"/>
                <a:gd name="connsiteY1" fmla="*/ 5914 h 576219"/>
                <a:gd name="connsiteX2" fmla="*/ 891722 w 1741397"/>
                <a:gd name="connsiteY2" fmla="*/ 22656 h 576219"/>
                <a:gd name="connsiteX3" fmla="*/ 1668456 w 1741397"/>
                <a:gd name="connsiteY3" fmla="*/ 5914 h 576219"/>
                <a:gd name="connsiteX4" fmla="*/ 1741397 w 1741397"/>
                <a:gd name="connsiteY4" fmla="*/ 2162 h 576219"/>
                <a:gd name="connsiteX5" fmla="*/ 1658103 w 1741397"/>
                <a:gd name="connsiteY5" fmla="*/ 102553 h 576219"/>
                <a:gd name="connsiteX6" fmla="*/ 1271664 w 1741397"/>
                <a:gd name="connsiteY6" fmla="*/ 568311 h 576219"/>
                <a:gd name="connsiteX7" fmla="*/ 1271340 w 1741397"/>
                <a:gd name="connsiteY7" fmla="*/ 570450 h 576219"/>
                <a:gd name="connsiteX8" fmla="*/ 1250085 w 1741397"/>
                <a:gd name="connsiteY8" fmla="*/ 571173 h 576219"/>
                <a:gd name="connsiteX9" fmla="*/ 871595 w 1741397"/>
                <a:gd name="connsiteY9" fmla="*/ 576219 h 576219"/>
                <a:gd name="connsiteX10" fmla="*/ 493105 w 1741397"/>
                <a:gd name="connsiteY10" fmla="*/ 571173 h 576219"/>
                <a:gd name="connsiteX11" fmla="*/ 471834 w 1741397"/>
                <a:gd name="connsiteY11" fmla="*/ 570450 h 576219"/>
                <a:gd name="connsiteX12" fmla="*/ 471519 w 1741397"/>
                <a:gd name="connsiteY12" fmla="*/ 568301 h 576219"/>
                <a:gd name="connsiteX13" fmla="*/ 85088 w 1741397"/>
                <a:gd name="connsiteY13" fmla="*/ 102553 h 576219"/>
                <a:gd name="connsiteX14" fmla="*/ 0 w 1741397"/>
                <a:gd name="connsiteY14" fmla="*/ 0 h 576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41397" h="576219">
                  <a:moveTo>
                    <a:pt x="0" y="0"/>
                  </a:moveTo>
                  <a:lnTo>
                    <a:pt x="114988" y="5914"/>
                  </a:lnTo>
                  <a:cubicBezTo>
                    <a:pt x="353725" y="16695"/>
                    <a:pt x="616203" y="22656"/>
                    <a:pt x="891722" y="22656"/>
                  </a:cubicBezTo>
                  <a:cubicBezTo>
                    <a:pt x="1167241" y="22656"/>
                    <a:pt x="1429719" y="16695"/>
                    <a:pt x="1668456" y="5914"/>
                  </a:cubicBezTo>
                  <a:lnTo>
                    <a:pt x="1741397" y="2162"/>
                  </a:lnTo>
                  <a:lnTo>
                    <a:pt x="1658103" y="102553"/>
                  </a:lnTo>
                  <a:lnTo>
                    <a:pt x="1271664" y="568311"/>
                  </a:lnTo>
                  <a:lnTo>
                    <a:pt x="1271340" y="570450"/>
                  </a:lnTo>
                  <a:lnTo>
                    <a:pt x="1250085" y="571173"/>
                  </a:lnTo>
                  <a:cubicBezTo>
                    <a:pt x="1127829" y="574481"/>
                    <a:pt x="1001246" y="576219"/>
                    <a:pt x="871595" y="576219"/>
                  </a:cubicBezTo>
                  <a:cubicBezTo>
                    <a:pt x="741944" y="576219"/>
                    <a:pt x="615361" y="574481"/>
                    <a:pt x="493105" y="571173"/>
                  </a:cubicBezTo>
                  <a:lnTo>
                    <a:pt x="471834" y="570450"/>
                  </a:lnTo>
                  <a:lnTo>
                    <a:pt x="471519" y="568301"/>
                  </a:lnTo>
                  <a:lnTo>
                    <a:pt x="85088" y="102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grpSp>
          <p:nvGrpSpPr>
            <p:cNvPr id="34" name="Group 101">
              <a:extLst>
                <a:ext uri="{FF2B5EF4-FFF2-40B4-BE49-F238E27FC236}">
                  <a16:creationId xmlns:a16="http://schemas.microsoft.com/office/drawing/2014/main" id="{41147DE0-E629-4CBC-95D3-42399B583BC1}"/>
                </a:ext>
              </a:extLst>
            </p:cNvPr>
            <p:cNvGrpSpPr/>
            <p:nvPr/>
          </p:nvGrpSpPr>
          <p:grpSpPr>
            <a:xfrm>
              <a:off x="7440550" y="2245890"/>
              <a:ext cx="789992" cy="138116"/>
              <a:chOff x="9386595" y="2643674"/>
              <a:chExt cx="789992" cy="138116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39" name="Freeform: Shape 115">
                <a:extLst>
                  <a:ext uri="{FF2B5EF4-FFF2-40B4-BE49-F238E27FC236}">
                    <a16:creationId xmlns:a16="http://schemas.microsoft.com/office/drawing/2014/main" id="{F06AEF5A-BB38-4A78-8685-9C912D0A26B1}"/>
                  </a:ext>
                </a:extLst>
              </p:cNvPr>
              <p:cNvSpPr/>
              <p:nvPr/>
            </p:nvSpPr>
            <p:spPr>
              <a:xfrm>
                <a:off x="9386595" y="2657283"/>
                <a:ext cx="789992" cy="124507"/>
              </a:xfrm>
              <a:custGeom>
                <a:avLst/>
                <a:gdLst>
                  <a:gd name="connsiteX0" fmla="*/ 482350 w 789992"/>
                  <a:gd name="connsiteY0" fmla="*/ 32934 h 124508"/>
                  <a:gd name="connsiteX1" fmla="*/ 354806 w 789992"/>
                  <a:gd name="connsiteY1" fmla="*/ 55794 h 124508"/>
                  <a:gd name="connsiteX2" fmla="*/ 482350 w 789992"/>
                  <a:gd name="connsiteY2" fmla="*/ 78654 h 124508"/>
                  <a:gd name="connsiteX3" fmla="*/ 609894 w 789992"/>
                  <a:gd name="connsiteY3" fmla="*/ 55794 h 124508"/>
                  <a:gd name="connsiteX4" fmla="*/ 482350 w 789992"/>
                  <a:gd name="connsiteY4" fmla="*/ 32934 h 124508"/>
                  <a:gd name="connsiteX5" fmla="*/ 394996 w 789992"/>
                  <a:gd name="connsiteY5" fmla="*/ 0 h 124508"/>
                  <a:gd name="connsiteX6" fmla="*/ 789992 w 789992"/>
                  <a:gd name="connsiteY6" fmla="*/ 62254 h 124508"/>
                  <a:gd name="connsiteX7" fmla="*/ 394996 w 789992"/>
                  <a:gd name="connsiteY7" fmla="*/ 124508 h 124508"/>
                  <a:gd name="connsiteX8" fmla="*/ 0 w 789992"/>
                  <a:gd name="connsiteY8" fmla="*/ 62254 h 124508"/>
                  <a:gd name="connsiteX9" fmla="*/ 394996 w 789992"/>
                  <a:gd name="connsiteY9" fmla="*/ 0 h 124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89992" h="124508">
                    <a:moveTo>
                      <a:pt x="482350" y="32934"/>
                    </a:moveTo>
                    <a:cubicBezTo>
                      <a:pt x="411909" y="32934"/>
                      <a:pt x="354806" y="43169"/>
                      <a:pt x="354806" y="55794"/>
                    </a:cubicBezTo>
                    <a:cubicBezTo>
                      <a:pt x="354806" y="68419"/>
                      <a:pt x="411909" y="78654"/>
                      <a:pt x="482350" y="78654"/>
                    </a:cubicBezTo>
                    <a:cubicBezTo>
                      <a:pt x="552791" y="78654"/>
                      <a:pt x="609894" y="68419"/>
                      <a:pt x="609894" y="55794"/>
                    </a:cubicBezTo>
                    <a:cubicBezTo>
                      <a:pt x="609894" y="43169"/>
                      <a:pt x="552791" y="32934"/>
                      <a:pt x="482350" y="32934"/>
                    </a:cubicBezTo>
                    <a:close/>
                    <a:moveTo>
                      <a:pt x="394996" y="0"/>
                    </a:moveTo>
                    <a:cubicBezTo>
                      <a:pt x="613146" y="0"/>
                      <a:pt x="789992" y="27872"/>
                      <a:pt x="789992" y="62254"/>
                    </a:cubicBezTo>
                    <a:cubicBezTo>
                      <a:pt x="789992" y="96636"/>
                      <a:pt x="613146" y="124508"/>
                      <a:pt x="394996" y="124508"/>
                    </a:cubicBezTo>
                    <a:cubicBezTo>
                      <a:pt x="176846" y="124508"/>
                      <a:pt x="0" y="96636"/>
                      <a:pt x="0" y="62254"/>
                    </a:cubicBezTo>
                    <a:cubicBezTo>
                      <a:pt x="0" y="27872"/>
                      <a:pt x="176846" y="0"/>
                      <a:pt x="394996" y="0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0" name="Freeform: Shape 116">
                <a:extLst>
                  <a:ext uri="{FF2B5EF4-FFF2-40B4-BE49-F238E27FC236}">
                    <a16:creationId xmlns:a16="http://schemas.microsoft.com/office/drawing/2014/main" id="{3E90FB79-C3BF-4A54-B3FB-DE34A0FE5B60}"/>
                  </a:ext>
                </a:extLst>
              </p:cNvPr>
              <p:cNvSpPr/>
              <p:nvPr/>
            </p:nvSpPr>
            <p:spPr>
              <a:xfrm>
                <a:off x="9386595" y="2643674"/>
                <a:ext cx="789992" cy="124508"/>
              </a:xfrm>
              <a:custGeom>
                <a:avLst/>
                <a:gdLst>
                  <a:gd name="connsiteX0" fmla="*/ 482350 w 789992"/>
                  <a:gd name="connsiteY0" fmla="*/ 39395 h 124508"/>
                  <a:gd name="connsiteX1" fmla="*/ 354806 w 789992"/>
                  <a:gd name="connsiteY1" fmla="*/ 62255 h 124508"/>
                  <a:gd name="connsiteX2" fmla="*/ 482350 w 789992"/>
                  <a:gd name="connsiteY2" fmla="*/ 85115 h 124508"/>
                  <a:gd name="connsiteX3" fmla="*/ 609894 w 789992"/>
                  <a:gd name="connsiteY3" fmla="*/ 62255 h 124508"/>
                  <a:gd name="connsiteX4" fmla="*/ 482350 w 789992"/>
                  <a:gd name="connsiteY4" fmla="*/ 39395 h 124508"/>
                  <a:gd name="connsiteX5" fmla="*/ 394996 w 789992"/>
                  <a:gd name="connsiteY5" fmla="*/ 0 h 124508"/>
                  <a:gd name="connsiteX6" fmla="*/ 789992 w 789992"/>
                  <a:gd name="connsiteY6" fmla="*/ 62254 h 124508"/>
                  <a:gd name="connsiteX7" fmla="*/ 394996 w 789992"/>
                  <a:gd name="connsiteY7" fmla="*/ 124508 h 124508"/>
                  <a:gd name="connsiteX8" fmla="*/ 0 w 789992"/>
                  <a:gd name="connsiteY8" fmla="*/ 62254 h 124508"/>
                  <a:gd name="connsiteX9" fmla="*/ 394996 w 789992"/>
                  <a:gd name="connsiteY9" fmla="*/ 0 h 124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89992" h="124508">
                    <a:moveTo>
                      <a:pt x="482350" y="39395"/>
                    </a:moveTo>
                    <a:cubicBezTo>
                      <a:pt x="411909" y="39395"/>
                      <a:pt x="354806" y="49630"/>
                      <a:pt x="354806" y="62255"/>
                    </a:cubicBezTo>
                    <a:cubicBezTo>
                      <a:pt x="354806" y="74880"/>
                      <a:pt x="411909" y="85115"/>
                      <a:pt x="482350" y="85115"/>
                    </a:cubicBezTo>
                    <a:cubicBezTo>
                      <a:pt x="552791" y="85115"/>
                      <a:pt x="609894" y="74880"/>
                      <a:pt x="609894" y="62255"/>
                    </a:cubicBezTo>
                    <a:cubicBezTo>
                      <a:pt x="609894" y="49630"/>
                      <a:pt x="552791" y="39395"/>
                      <a:pt x="482350" y="39395"/>
                    </a:cubicBezTo>
                    <a:close/>
                    <a:moveTo>
                      <a:pt x="394996" y="0"/>
                    </a:moveTo>
                    <a:cubicBezTo>
                      <a:pt x="613146" y="0"/>
                      <a:pt x="789992" y="27872"/>
                      <a:pt x="789992" y="62254"/>
                    </a:cubicBezTo>
                    <a:cubicBezTo>
                      <a:pt x="789992" y="96636"/>
                      <a:pt x="613146" y="124508"/>
                      <a:pt x="394996" y="124508"/>
                    </a:cubicBezTo>
                    <a:cubicBezTo>
                      <a:pt x="176846" y="124508"/>
                      <a:pt x="0" y="96636"/>
                      <a:pt x="0" y="62254"/>
                    </a:cubicBezTo>
                    <a:cubicBezTo>
                      <a:pt x="0" y="27872"/>
                      <a:pt x="176846" y="0"/>
                      <a:pt x="39499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35" name="Oval 103">
              <a:extLst>
                <a:ext uri="{FF2B5EF4-FFF2-40B4-BE49-F238E27FC236}">
                  <a16:creationId xmlns:a16="http://schemas.microsoft.com/office/drawing/2014/main" id="{76423039-AABD-425B-A107-D85EB29D7CC7}"/>
                </a:ext>
              </a:extLst>
            </p:cNvPr>
            <p:cNvSpPr/>
            <p:nvPr/>
          </p:nvSpPr>
          <p:spPr>
            <a:xfrm>
              <a:off x="3668190" y="2119474"/>
              <a:ext cx="3990974" cy="42609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Oval 112">
              <a:extLst>
                <a:ext uri="{FF2B5EF4-FFF2-40B4-BE49-F238E27FC236}">
                  <a16:creationId xmlns:a16="http://schemas.microsoft.com/office/drawing/2014/main" id="{170FDFE3-823E-4794-8F6B-6EC8E860E160}"/>
                </a:ext>
              </a:extLst>
            </p:cNvPr>
            <p:cNvSpPr/>
            <p:nvPr/>
          </p:nvSpPr>
          <p:spPr>
            <a:xfrm>
              <a:off x="3785642" y="2122338"/>
              <a:ext cx="3756070" cy="38522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Freeform: Shape 113">
              <a:extLst>
                <a:ext uri="{FF2B5EF4-FFF2-40B4-BE49-F238E27FC236}">
                  <a16:creationId xmlns:a16="http://schemas.microsoft.com/office/drawing/2014/main" id="{EF97ACC3-2617-4473-B716-18049BCB6DFB}"/>
                </a:ext>
              </a:extLst>
            </p:cNvPr>
            <p:cNvSpPr/>
            <p:nvPr/>
          </p:nvSpPr>
          <p:spPr>
            <a:xfrm rot="10800000">
              <a:off x="5045080" y="2122337"/>
              <a:ext cx="1087827" cy="385221"/>
            </a:xfrm>
            <a:custGeom>
              <a:avLst/>
              <a:gdLst>
                <a:gd name="connsiteX0" fmla="*/ 469231 w 1087827"/>
                <a:gd name="connsiteY0" fmla="*/ 381734 h 381734"/>
                <a:gd name="connsiteX1" fmla="*/ 90741 w 1087827"/>
                <a:gd name="connsiteY1" fmla="*/ 377856 h 381734"/>
                <a:gd name="connsiteX2" fmla="*/ 0 w 1087827"/>
                <a:gd name="connsiteY2" fmla="*/ 374994 h 381734"/>
                <a:gd name="connsiteX3" fmla="*/ 74827 w 1087827"/>
                <a:gd name="connsiteY3" fmla="*/ 4380 h 381734"/>
                <a:gd name="connsiteX4" fmla="*/ 90741 w 1087827"/>
                <a:gd name="connsiteY4" fmla="*/ 3878 h 381734"/>
                <a:gd name="connsiteX5" fmla="*/ 469231 w 1087827"/>
                <a:gd name="connsiteY5" fmla="*/ 0 h 381734"/>
                <a:gd name="connsiteX6" fmla="*/ 847720 w 1087827"/>
                <a:gd name="connsiteY6" fmla="*/ 3878 h 381734"/>
                <a:gd name="connsiteX7" fmla="*/ 1014915 w 1087827"/>
                <a:gd name="connsiteY7" fmla="*/ 9153 h 381734"/>
                <a:gd name="connsiteX8" fmla="*/ 1087827 w 1087827"/>
                <a:gd name="connsiteY8" fmla="*/ 370281 h 381734"/>
                <a:gd name="connsiteX9" fmla="*/ 847720 w 1087827"/>
                <a:gd name="connsiteY9" fmla="*/ 377856 h 381734"/>
                <a:gd name="connsiteX10" fmla="*/ 469231 w 1087827"/>
                <a:gd name="connsiteY10" fmla="*/ 381734 h 3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7827" h="381734">
                  <a:moveTo>
                    <a:pt x="469231" y="381734"/>
                  </a:moveTo>
                  <a:cubicBezTo>
                    <a:pt x="339580" y="381734"/>
                    <a:pt x="212997" y="380399"/>
                    <a:pt x="90741" y="377856"/>
                  </a:cubicBezTo>
                  <a:lnTo>
                    <a:pt x="0" y="374994"/>
                  </a:lnTo>
                  <a:lnTo>
                    <a:pt x="74827" y="4380"/>
                  </a:lnTo>
                  <a:lnTo>
                    <a:pt x="90741" y="3878"/>
                  </a:lnTo>
                  <a:cubicBezTo>
                    <a:pt x="212997" y="1335"/>
                    <a:pt x="339580" y="0"/>
                    <a:pt x="469231" y="0"/>
                  </a:cubicBezTo>
                  <a:cubicBezTo>
                    <a:pt x="598882" y="0"/>
                    <a:pt x="725465" y="1335"/>
                    <a:pt x="847720" y="3878"/>
                  </a:cubicBezTo>
                  <a:lnTo>
                    <a:pt x="1014915" y="9153"/>
                  </a:lnTo>
                  <a:lnTo>
                    <a:pt x="1087827" y="370281"/>
                  </a:lnTo>
                  <a:lnTo>
                    <a:pt x="847720" y="377856"/>
                  </a:lnTo>
                  <a:cubicBezTo>
                    <a:pt x="725465" y="380399"/>
                    <a:pt x="598882" y="381734"/>
                    <a:pt x="469231" y="381734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" name="Freeform: Shape 114">
              <a:extLst>
                <a:ext uri="{FF2B5EF4-FFF2-40B4-BE49-F238E27FC236}">
                  <a16:creationId xmlns:a16="http://schemas.microsoft.com/office/drawing/2014/main" id="{ECFC0F4E-DE21-46D7-A0D3-9103D0B5B48A}"/>
                </a:ext>
              </a:extLst>
            </p:cNvPr>
            <p:cNvSpPr/>
            <p:nvPr/>
          </p:nvSpPr>
          <p:spPr>
            <a:xfrm>
              <a:off x="4322263" y="3005012"/>
              <a:ext cx="2679313" cy="588912"/>
            </a:xfrm>
            <a:custGeom>
              <a:avLst/>
              <a:gdLst>
                <a:gd name="connsiteX0" fmla="*/ 0 w 2679313"/>
                <a:gd name="connsiteY0" fmla="*/ 0 h 588912"/>
                <a:gd name="connsiteX1" fmla="*/ 92230 w 2679313"/>
                <a:gd name="connsiteY1" fmla="*/ 8949 h 588912"/>
                <a:gd name="connsiteX2" fmla="*/ 1361545 w 2679313"/>
                <a:gd name="connsiteY2" fmla="*/ 57599 h 588912"/>
                <a:gd name="connsiteX3" fmla="*/ 2630860 w 2679313"/>
                <a:gd name="connsiteY3" fmla="*/ 8949 h 588912"/>
                <a:gd name="connsiteX4" fmla="*/ 2679313 w 2679313"/>
                <a:gd name="connsiteY4" fmla="*/ 4247 h 588912"/>
                <a:gd name="connsiteX5" fmla="*/ 2515057 w 2679313"/>
                <a:gd name="connsiteY5" fmla="*/ 202218 h 588912"/>
                <a:gd name="connsiteX6" fmla="*/ 2211220 w 2679313"/>
                <a:gd name="connsiteY6" fmla="*/ 568418 h 588912"/>
                <a:gd name="connsiteX7" fmla="*/ 2138279 w 2679313"/>
                <a:gd name="connsiteY7" fmla="*/ 572170 h 588912"/>
                <a:gd name="connsiteX8" fmla="*/ 1361545 w 2679313"/>
                <a:gd name="connsiteY8" fmla="*/ 588912 h 588912"/>
                <a:gd name="connsiteX9" fmla="*/ 584811 w 2679313"/>
                <a:gd name="connsiteY9" fmla="*/ 572170 h 588912"/>
                <a:gd name="connsiteX10" fmla="*/ 469823 w 2679313"/>
                <a:gd name="connsiteY10" fmla="*/ 566256 h 588912"/>
                <a:gd name="connsiteX11" fmla="*/ 170282 w 2679313"/>
                <a:gd name="connsiteY11" fmla="*/ 205232 h 588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79313" h="588912">
                  <a:moveTo>
                    <a:pt x="0" y="0"/>
                  </a:moveTo>
                  <a:lnTo>
                    <a:pt x="92230" y="8949"/>
                  </a:lnTo>
                  <a:cubicBezTo>
                    <a:pt x="437168" y="39342"/>
                    <a:pt x="879387" y="57599"/>
                    <a:pt x="1361545" y="57599"/>
                  </a:cubicBezTo>
                  <a:cubicBezTo>
                    <a:pt x="1843704" y="57599"/>
                    <a:pt x="2285922" y="39342"/>
                    <a:pt x="2630860" y="8949"/>
                  </a:cubicBezTo>
                  <a:lnTo>
                    <a:pt x="2679313" y="4247"/>
                  </a:lnTo>
                  <a:lnTo>
                    <a:pt x="2515057" y="202218"/>
                  </a:lnTo>
                  <a:lnTo>
                    <a:pt x="2211220" y="568418"/>
                  </a:lnTo>
                  <a:lnTo>
                    <a:pt x="2138279" y="572170"/>
                  </a:lnTo>
                  <a:cubicBezTo>
                    <a:pt x="1899542" y="582951"/>
                    <a:pt x="1637064" y="588912"/>
                    <a:pt x="1361545" y="588912"/>
                  </a:cubicBezTo>
                  <a:cubicBezTo>
                    <a:pt x="1086026" y="588912"/>
                    <a:pt x="823548" y="582951"/>
                    <a:pt x="584811" y="572170"/>
                  </a:cubicBezTo>
                  <a:lnTo>
                    <a:pt x="469823" y="566256"/>
                  </a:lnTo>
                  <a:lnTo>
                    <a:pt x="170282" y="205232"/>
                  </a:lnTo>
                  <a:close/>
                </a:path>
              </a:pathLst>
            </a:custGeom>
            <a:solidFill>
              <a:schemeClr val="accent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3" name="TextBox 70">
            <a:extLst>
              <a:ext uri="{FF2B5EF4-FFF2-40B4-BE49-F238E27FC236}">
                <a16:creationId xmlns:a16="http://schemas.microsoft.com/office/drawing/2014/main" id="{4CF53C47-F1AD-41BE-A67B-74D19BD021DA}"/>
              </a:ext>
            </a:extLst>
          </p:cNvPr>
          <p:cNvSpPr txBox="1"/>
          <p:nvPr/>
        </p:nvSpPr>
        <p:spPr>
          <a:xfrm>
            <a:off x="7096903" y="1915203"/>
            <a:ext cx="1513697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400" cap="all" noProof="1"/>
              <a:t>Critério 1</a:t>
            </a:r>
          </a:p>
        </p:txBody>
      </p:sp>
      <p:cxnSp>
        <p:nvCxnSpPr>
          <p:cNvPr id="4" name="Straight Arrow Connector 4">
            <a:extLst>
              <a:ext uri="{FF2B5EF4-FFF2-40B4-BE49-F238E27FC236}">
                <a16:creationId xmlns:a16="http://schemas.microsoft.com/office/drawing/2014/main" id="{FB331009-93AB-4E92-8F0D-9C20948ADCC7}"/>
              </a:ext>
            </a:extLst>
          </p:cNvPr>
          <p:cNvCxnSpPr>
            <a:cxnSpLocks/>
          </p:cNvCxnSpPr>
          <p:nvPr/>
        </p:nvCxnSpPr>
        <p:spPr>
          <a:xfrm>
            <a:off x="6957836" y="1986418"/>
            <a:ext cx="1652764" cy="0"/>
          </a:xfrm>
          <a:prstGeom prst="straightConnector1">
            <a:avLst/>
          </a:prstGeom>
          <a:ln w="3175">
            <a:solidFill>
              <a:schemeClr val="bg2">
                <a:lumMod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102">
            <a:extLst>
              <a:ext uri="{FF2B5EF4-FFF2-40B4-BE49-F238E27FC236}">
                <a16:creationId xmlns:a16="http://schemas.microsoft.com/office/drawing/2014/main" id="{AD7028C2-D023-4CE5-B4A6-ADD83A3E916D}"/>
              </a:ext>
            </a:extLst>
          </p:cNvPr>
          <p:cNvSpPr txBox="1"/>
          <p:nvPr/>
        </p:nvSpPr>
        <p:spPr>
          <a:xfrm>
            <a:off x="7096903" y="2452700"/>
            <a:ext cx="1513697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400" cap="all" noProof="1"/>
              <a:t>Critério 2</a:t>
            </a:r>
          </a:p>
        </p:txBody>
      </p:sp>
      <p:cxnSp>
        <p:nvCxnSpPr>
          <p:cNvPr id="9" name="Straight Arrow Connector 7">
            <a:extLst>
              <a:ext uri="{FF2B5EF4-FFF2-40B4-BE49-F238E27FC236}">
                <a16:creationId xmlns:a16="http://schemas.microsoft.com/office/drawing/2014/main" id="{508AAA2B-3706-4FDB-B377-6B4FD25500E6}"/>
              </a:ext>
            </a:extLst>
          </p:cNvPr>
          <p:cNvCxnSpPr>
            <a:cxnSpLocks/>
          </p:cNvCxnSpPr>
          <p:nvPr/>
        </p:nvCxnSpPr>
        <p:spPr>
          <a:xfrm>
            <a:off x="5969184" y="2525748"/>
            <a:ext cx="2641416" cy="0"/>
          </a:xfrm>
          <a:prstGeom prst="straightConnector1">
            <a:avLst/>
          </a:prstGeom>
          <a:ln w="3175">
            <a:solidFill>
              <a:schemeClr val="bg2">
                <a:lumMod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72">
            <a:extLst>
              <a:ext uri="{FF2B5EF4-FFF2-40B4-BE49-F238E27FC236}">
                <a16:creationId xmlns:a16="http://schemas.microsoft.com/office/drawing/2014/main" id="{654028EB-063B-41FB-B9F3-EE1F7B994A96}"/>
              </a:ext>
            </a:extLst>
          </p:cNvPr>
          <p:cNvCxnSpPr>
            <a:cxnSpLocks/>
          </p:cNvCxnSpPr>
          <p:nvPr/>
        </p:nvCxnSpPr>
        <p:spPr>
          <a:xfrm>
            <a:off x="5090523" y="3604408"/>
            <a:ext cx="3520077" cy="0"/>
          </a:xfrm>
          <a:prstGeom prst="straightConnector1">
            <a:avLst/>
          </a:prstGeom>
          <a:ln w="3175">
            <a:solidFill>
              <a:schemeClr val="bg2">
                <a:lumMod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73">
            <a:extLst>
              <a:ext uri="{FF2B5EF4-FFF2-40B4-BE49-F238E27FC236}">
                <a16:creationId xmlns:a16="http://schemas.microsoft.com/office/drawing/2014/main" id="{BDEA96BE-498D-439B-9D26-B308C981AD06}"/>
              </a:ext>
            </a:extLst>
          </p:cNvPr>
          <p:cNvSpPr txBox="1"/>
          <p:nvPr/>
        </p:nvSpPr>
        <p:spPr>
          <a:xfrm>
            <a:off x="7096903" y="3527693"/>
            <a:ext cx="1513697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400" cap="all" noProof="1"/>
              <a:t>Critério 4</a:t>
            </a:r>
          </a:p>
        </p:txBody>
      </p:sp>
      <p:cxnSp>
        <p:nvCxnSpPr>
          <p:cNvPr id="15" name="Straight Arrow Connector 117">
            <a:extLst>
              <a:ext uri="{FF2B5EF4-FFF2-40B4-BE49-F238E27FC236}">
                <a16:creationId xmlns:a16="http://schemas.microsoft.com/office/drawing/2014/main" id="{BFE291F2-87B3-42FE-9D01-2DDDDE7CAEE6}"/>
              </a:ext>
            </a:extLst>
          </p:cNvPr>
          <p:cNvCxnSpPr>
            <a:cxnSpLocks/>
          </p:cNvCxnSpPr>
          <p:nvPr/>
        </p:nvCxnSpPr>
        <p:spPr>
          <a:xfrm>
            <a:off x="5578426" y="3065078"/>
            <a:ext cx="3032174" cy="0"/>
          </a:xfrm>
          <a:prstGeom prst="straightConnector1">
            <a:avLst/>
          </a:prstGeom>
          <a:ln w="3175">
            <a:solidFill>
              <a:schemeClr val="bg2">
                <a:lumMod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18">
            <a:extLst>
              <a:ext uri="{FF2B5EF4-FFF2-40B4-BE49-F238E27FC236}">
                <a16:creationId xmlns:a16="http://schemas.microsoft.com/office/drawing/2014/main" id="{D9A9CDE3-1964-48CD-94A7-CD96B4492DED}"/>
              </a:ext>
            </a:extLst>
          </p:cNvPr>
          <p:cNvSpPr txBox="1"/>
          <p:nvPr/>
        </p:nvSpPr>
        <p:spPr>
          <a:xfrm>
            <a:off x="7096903" y="2990197"/>
            <a:ext cx="1513697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400" cap="all" noProof="1"/>
              <a:t>Critério 3</a:t>
            </a:r>
          </a:p>
        </p:txBody>
      </p:sp>
      <p:pic>
        <p:nvPicPr>
          <p:cNvPr id="75" name="Gráfico 74" descr="Homem">
            <a:extLst>
              <a:ext uri="{FF2B5EF4-FFF2-40B4-BE49-F238E27FC236}">
                <a16:creationId xmlns:a16="http://schemas.microsoft.com/office/drawing/2014/main" id="{80E99F84-5221-4DA6-A322-679161C01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0995" y="588532"/>
            <a:ext cx="914400" cy="914400"/>
          </a:xfrm>
          <a:prstGeom prst="rect">
            <a:avLst/>
          </a:prstGeom>
        </p:spPr>
      </p:pic>
      <p:pic>
        <p:nvPicPr>
          <p:cNvPr id="77" name="Gráfico 76" descr="Homem">
            <a:extLst>
              <a:ext uri="{FF2B5EF4-FFF2-40B4-BE49-F238E27FC236}">
                <a16:creationId xmlns:a16="http://schemas.microsoft.com/office/drawing/2014/main" id="{E1241235-6468-46D8-9272-D49ECF125F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56869" y="588532"/>
            <a:ext cx="914400" cy="914400"/>
          </a:xfrm>
          <a:prstGeom prst="rect">
            <a:avLst/>
          </a:prstGeom>
        </p:spPr>
      </p:pic>
      <p:pic>
        <p:nvPicPr>
          <p:cNvPr id="78" name="Gráfico 77" descr="Homem">
            <a:extLst>
              <a:ext uri="{FF2B5EF4-FFF2-40B4-BE49-F238E27FC236}">
                <a16:creationId xmlns:a16="http://schemas.microsoft.com/office/drawing/2014/main" id="{363655A8-8066-46C9-ACCC-A1FCC70F9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743" y="588532"/>
            <a:ext cx="914400" cy="914400"/>
          </a:xfrm>
          <a:prstGeom prst="rect">
            <a:avLst/>
          </a:prstGeom>
        </p:spPr>
      </p:pic>
      <p:pic>
        <p:nvPicPr>
          <p:cNvPr id="80" name="Gráfico 79" descr="Homem">
            <a:extLst>
              <a:ext uri="{FF2B5EF4-FFF2-40B4-BE49-F238E27FC236}">
                <a16:creationId xmlns:a16="http://schemas.microsoft.com/office/drawing/2014/main" id="{ACA650D6-0A14-4FBF-9925-0A6CA6F90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60365" y="588532"/>
            <a:ext cx="914400" cy="914400"/>
          </a:xfrm>
          <a:prstGeom prst="rect">
            <a:avLst/>
          </a:prstGeom>
        </p:spPr>
      </p:pic>
      <p:pic>
        <p:nvPicPr>
          <p:cNvPr id="81" name="Gráfico 80" descr="Homem">
            <a:extLst>
              <a:ext uri="{FF2B5EF4-FFF2-40B4-BE49-F238E27FC236}">
                <a16:creationId xmlns:a16="http://schemas.microsoft.com/office/drawing/2014/main" id="{2BBDCA36-CDF2-4851-AFEB-180A421A0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4491" y="588532"/>
            <a:ext cx="914400" cy="914400"/>
          </a:xfrm>
          <a:prstGeom prst="rect">
            <a:avLst/>
          </a:prstGeom>
        </p:spPr>
      </p:pic>
      <p:pic>
        <p:nvPicPr>
          <p:cNvPr id="83" name="Gráfico 82" descr="Homem">
            <a:extLst>
              <a:ext uri="{FF2B5EF4-FFF2-40B4-BE49-F238E27FC236}">
                <a16:creationId xmlns:a16="http://schemas.microsoft.com/office/drawing/2014/main" id="{E9CA6896-D84B-4C3F-B924-C719A2DB38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6236" y="588532"/>
            <a:ext cx="914400" cy="914400"/>
          </a:xfrm>
          <a:prstGeom prst="rect">
            <a:avLst/>
          </a:prstGeom>
        </p:spPr>
      </p:pic>
      <p:pic>
        <p:nvPicPr>
          <p:cNvPr id="85" name="Gráfico 84" descr="Homem">
            <a:extLst>
              <a:ext uri="{FF2B5EF4-FFF2-40B4-BE49-F238E27FC236}">
                <a16:creationId xmlns:a16="http://schemas.microsoft.com/office/drawing/2014/main" id="{E6B8A680-089A-41F2-B748-2F06C781F9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08617" y="588532"/>
            <a:ext cx="914400" cy="914400"/>
          </a:xfrm>
          <a:prstGeom prst="rect">
            <a:avLst/>
          </a:prstGeom>
        </p:spPr>
      </p:pic>
      <p:pic>
        <p:nvPicPr>
          <p:cNvPr id="90" name="Gráfico 89" descr="Homem">
            <a:extLst>
              <a:ext uri="{FF2B5EF4-FFF2-40B4-BE49-F238E27FC236}">
                <a16:creationId xmlns:a16="http://schemas.microsoft.com/office/drawing/2014/main" id="{3DCFD90C-2F05-4BE7-93BF-509EF2DA65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20720" y="5256819"/>
            <a:ext cx="914400" cy="914400"/>
          </a:xfrm>
          <a:prstGeom prst="rect">
            <a:avLst/>
          </a:prstGeom>
        </p:spPr>
      </p:pic>
      <p:pic>
        <p:nvPicPr>
          <p:cNvPr id="92" name="Gráfico 91" descr="Homem">
            <a:extLst>
              <a:ext uri="{FF2B5EF4-FFF2-40B4-BE49-F238E27FC236}">
                <a16:creationId xmlns:a16="http://schemas.microsoft.com/office/drawing/2014/main" id="{B2994BA7-4F61-49E8-BAE8-463C797622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48401" y="5256819"/>
            <a:ext cx="914400" cy="914400"/>
          </a:xfrm>
          <a:prstGeom prst="rect">
            <a:avLst/>
          </a:prstGeom>
        </p:spPr>
      </p:pic>
      <p:pic>
        <p:nvPicPr>
          <p:cNvPr id="94" name="Gráfico 93" descr="Homem">
            <a:extLst>
              <a:ext uri="{FF2B5EF4-FFF2-40B4-BE49-F238E27FC236}">
                <a16:creationId xmlns:a16="http://schemas.microsoft.com/office/drawing/2014/main" id="{816D9B63-12FC-49F6-8667-B4EC1C7FF0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34560" y="525681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679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BBC8CC5E-5BC0-416B-A91D-E81E85830C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7724976"/>
              </p:ext>
            </p:extLst>
          </p:nvPr>
        </p:nvGraphicFramePr>
        <p:xfrm>
          <a:off x="1752600" y="1628775"/>
          <a:ext cx="4414520" cy="3951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2" name="Zoom de Slide 11">
                <a:extLst>
                  <a:ext uri="{FF2B5EF4-FFF2-40B4-BE49-F238E27FC236}">
                    <a16:creationId xmlns:a16="http://schemas.microsoft.com/office/drawing/2014/main" id="{828407D9-AC89-4136-AB27-04C6EC348E8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46867367"/>
                  </p:ext>
                </p:extLst>
              </p:nvPr>
            </p:nvGraphicFramePr>
            <p:xfrm>
              <a:off x="-1447800" y="2838450"/>
              <a:ext cx="3048000" cy="1714500"/>
            </p:xfrm>
            <a:graphic>
              <a:graphicData uri="http://schemas.microsoft.com/office/powerpoint/2016/slidezoom">
                <pslz:sldZm>
                  <pslz:sldZmObj sldId="260" cId="2301382934">
                    <pslz:zmPr id="{D6DC3C60-9BF3-4925-BEC7-2E9812FF47DA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2" name="Zoom de Slide 1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828407D9-AC89-4136-AB27-04C6EC348E8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447800" y="283845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9791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4A99B784-A36B-4090-9F0F-944476A6B287}"/>
              </a:ext>
            </a:extLst>
          </p:cNvPr>
          <p:cNvSpPr/>
          <p:nvPr/>
        </p:nvSpPr>
        <p:spPr>
          <a:xfrm>
            <a:off x="2619375" y="1466849"/>
            <a:ext cx="5286375" cy="3933825"/>
          </a:xfrm>
          <a:custGeom>
            <a:avLst/>
            <a:gdLst>
              <a:gd name="connsiteX0" fmla="*/ 0 w 6226305"/>
              <a:gd name="connsiteY0" fmla="*/ 0 h 2705100"/>
              <a:gd name="connsiteX1" fmla="*/ 6226305 w 6226305"/>
              <a:gd name="connsiteY1" fmla="*/ 0 h 2705100"/>
              <a:gd name="connsiteX2" fmla="*/ 6226305 w 6226305"/>
              <a:gd name="connsiteY2" fmla="*/ 2705100 h 2705100"/>
              <a:gd name="connsiteX3" fmla="*/ 0 w 6226305"/>
              <a:gd name="connsiteY3" fmla="*/ 2705100 h 2705100"/>
              <a:gd name="connsiteX4" fmla="*/ 0 w 6226305"/>
              <a:gd name="connsiteY4" fmla="*/ 0 h 2705100"/>
              <a:gd name="connsiteX0" fmla="*/ 463680 w 6226305"/>
              <a:gd name="connsiteY0" fmla="*/ 0 h 3152775"/>
              <a:gd name="connsiteX1" fmla="*/ 6226305 w 6226305"/>
              <a:gd name="connsiteY1" fmla="*/ 447675 h 3152775"/>
              <a:gd name="connsiteX2" fmla="*/ 6226305 w 6226305"/>
              <a:gd name="connsiteY2" fmla="*/ 3152775 h 3152775"/>
              <a:gd name="connsiteX3" fmla="*/ 0 w 6226305"/>
              <a:gd name="connsiteY3" fmla="*/ 3152775 h 3152775"/>
              <a:gd name="connsiteX4" fmla="*/ 463680 w 6226305"/>
              <a:gd name="connsiteY4" fmla="*/ 0 h 3152775"/>
              <a:gd name="connsiteX0" fmla="*/ 0 w 5762625"/>
              <a:gd name="connsiteY0" fmla="*/ 0 h 3933825"/>
              <a:gd name="connsiteX1" fmla="*/ 5762625 w 5762625"/>
              <a:gd name="connsiteY1" fmla="*/ 447675 h 3933825"/>
              <a:gd name="connsiteX2" fmla="*/ 5762625 w 5762625"/>
              <a:gd name="connsiteY2" fmla="*/ 3152775 h 3933825"/>
              <a:gd name="connsiteX3" fmla="*/ 12570 w 5762625"/>
              <a:gd name="connsiteY3" fmla="*/ 3933825 h 3933825"/>
              <a:gd name="connsiteX4" fmla="*/ 0 w 5762625"/>
              <a:gd name="connsiteY4" fmla="*/ 0 h 3933825"/>
              <a:gd name="connsiteX0" fmla="*/ 0 w 5762625"/>
              <a:gd name="connsiteY0" fmla="*/ 0 h 3933825"/>
              <a:gd name="connsiteX1" fmla="*/ 5286375 w 5762625"/>
              <a:gd name="connsiteY1" fmla="*/ 800100 h 3933825"/>
              <a:gd name="connsiteX2" fmla="*/ 5762625 w 5762625"/>
              <a:gd name="connsiteY2" fmla="*/ 3152775 h 3933825"/>
              <a:gd name="connsiteX3" fmla="*/ 12570 w 5762625"/>
              <a:gd name="connsiteY3" fmla="*/ 3933825 h 3933825"/>
              <a:gd name="connsiteX4" fmla="*/ 0 w 5762625"/>
              <a:gd name="connsiteY4" fmla="*/ 0 h 3933825"/>
              <a:gd name="connsiteX0" fmla="*/ 0 w 5286375"/>
              <a:gd name="connsiteY0" fmla="*/ 0 h 3933825"/>
              <a:gd name="connsiteX1" fmla="*/ 5286375 w 5286375"/>
              <a:gd name="connsiteY1" fmla="*/ 800100 h 3933825"/>
              <a:gd name="connsiteX2" fmla="*/ 5248275 w 5286375"/>
              <a:gd name="connsiteY2" fmla="*/ 3105150 h 3933825"/>
              <a:gd name="connsiteX3" fmla="*/ 12570 w 5286375"/>
              <a:gd name="connsiteY3" fmla="*/ 3933825 h 3933825"/>
              <a:gd name="connsiteX4" fmla="*/ 0 w 5286375"/>
              <a:gd name="connsiteY4" fmla="*/ 0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6375" h="3933825">
                <a:moveTo>
                  <a:pt x="0" y="0"/>
                </a:moveTo>
                <a:lnTo>
                  <a:pt x="5286375" y="800100"/>
                </a:lnTo>
                <a:lnTo>
                  <a:pt x="5248275" y="3105150"/>
                </a:lnTo>
                <a:lnTo>
                  <a:pt x="12570" y="39338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88653AC-ECAE-4499-94AE-9E570C49F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31" y="1453725"/>
            <a:ext cx="4413887" cy="39505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58B291F-D06C-42AE-AB6A-C6B89E5F5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631" y="2251560"/>
            <a:ext cx="2631070" cy="235488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6B90EFA-D890-4CDB-A0B7-0670C230B2C7}"/>
              </a:ext>
            </a:extLst>
          </p:cNvPr>
          <p:cNvSpPr txBox="1"/>
          <p:nvPr/>
        </p:nvSpPr>
        <p:spPr>
          <a:xfrm>
            <a:off x="1757797" y="878473"/>
            <a:ext cx="1951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População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B39E413-5C0F-47FE-9292-B77958EDD099}"/>
              </a:ext>
            </a:extLst>
          </p:cNvPr>
          <p:cNvSpPr txBox="1"/>
          <p:nvPr/>
        </p:nvSpPr>
        <p:spPr>
          <a:xfrm>
            <a:off x="6968097" y="1566817"/>
            <a:ext cx="1628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Amostra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C3C97BA-A3B7-4E46-9CCC-D4A64A76B0DA}"/>
              </a:ext>
            </a:extLst>
          </p:cNvPr>
          <p:cNvSpPr txBox="1"/>
          <p:nvPr/>
        </p:nvSpPr>
        <p:spPr>
          <a:xfrm>
            <a:off x="1899951" y="5505450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1000 indivíduos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B58BDA5-1917-4D0C-9A36-66868FC34750}"/>
              </a:ext>
            </a:extLst>
          </p:cNvPr>
          <p:cNvSpPr txBox="1"/>
          <p:nvPr/>
        </p:nvSpPr>
        <p:spPr>
          <a:xfrm>
            <a:off x="7189047" y="4706408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10 indivíduos</a:t>
            </a:r>
          </a:p>
        </p:txBody>
      </p:sp>
    </p:spTree>
    <p:extLst>
      <p:ext uri="{BB962C8B-B14F-4D97-AF65-F5344CB8AC3E}">
        <p14:creationId xmlns:p14="http://schemas.microsoft.com/office/powerpoint/2010/main" val="23013829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Blue Grey">
      <a:dk1>
        <a:sysClr val="windowText" lastClr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90A4AE"/>
      </a:accent6>
      <a:hlink>
        <a:srgbClr val="B0BEC5"/>
      </a:hlink>
      <a:folHlink>
        <a:srgbClr val="CFD8D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2282</TotalTime>
  <Words>18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Josenaldo de Oliveira Matos Filho</dc:creator>
  <cp:lastModifiedBy>Josenaldo de Oliveira Matos Filho</cp:lastModifiedBy>
  <cp:revision>13</cp:revision>
  <dcterms:created xsi:type="dcterms:W3CDTF">2020-07-02T15:48:53Z</dcterms:created>
  <dcterms:modified xsi:type="dcterms:W3CDTF">2020-07-12T18:08:11Z</dcterms:modified>
</cp:coreProperties>
</file>