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8" r:id="rId2"/>
  </p:sldIdLst>
  <p:sldSz cx="3600450" cy="27003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07D8B"/>
    <a:srgbClr val="98A5AB"/>
    <a:srgbClr val="455A64"/>
    <a:srgbClr val="ECEFF1"/>
    <a:srgbClr val="CFD8DC"/>
    <a:srgbClr val="37474F"/>
    <a:srgbClr val="263238"/>
    <a:srgbClr val="CED7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72" autoAdjust="0"/>
    <p:restoredTop sz="94660"/>
  </p:normalViewPr>
  <p:slideViewPr>
    <p:cSldViewPr snapToGrid="0">
      <p:cViewPr varScale="1">
        <p:scale>
          <a:sx n="267" d="100"/>
          <a:sy n="267" d="100"/>
        </p:scale>
        <p:origin x="19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4569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000">
        <p159:morph option="byObject"/>
      </p:transition>
    </mc:Choice>
    <mc:Fallback xmlns="">
      <p:transition spd="slow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567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000">
        <p159:morph option="byObject"/>
      </p:transition>
    </mc:Choice>
    <mc:Fallback xmlns="">
      <p:transition spd="slow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55A3EBD6-BE36-48DD-BDB9-35DB7210D7E0}"/>
              </a:ext>
            </a:extLst>
          </p:cNvPr>
          <p:cNvSpPr/>
          <p:nvPr userDrawn="1"/>
        </p:nvSpPr>
        <p:spPr>
          <a:xfrm>
            <a:off x="320015" y="195137"/>
            <a:ext cx="2960421" cy="2310063"/>
          </a:xfrm>
          <a:prstGeom prst="rect">
            <a:avLst/>
          </a:prstGeom>
          <a:noFill/>
          <a:ln w="76200">
            <a:solidFill>
              <a:srgbClr val="2632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5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63961ED-C53C-4BF6-998C-22BA243A790A}"/>
              </a:ext>
            </a:extLst>
          </p:cNvPr>
          <p:cNvSpPr txBox="1"/>
          <p:nvPr userDrawn="1"/>
        </p:nvSpPr>
        <p:spPr>
          <a:xfrm>
            <a:off x="0" y="2166257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i="1" dirty="0">
                <a:solidFill>
                  <a:srgbClr val="26323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39237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mc:AlternateContent xmlns:mc="http://schemas.openxmlformats.org/markup-compatibility/2006" xmlns:p159="http://schemas.microsoft.com/office/powerpoint/2015/09/main">
    <mc:Choice Requires="p159">
      <p:transition spd="slow" advTm="1000">
        <p159:morph option="byObject"/>
      </p:transition>
    </mc:Choice>
    <mc:Fallback xmlns="">
      <p:transition spd="slow" advTm="1000">
        <p:fade/>
      </p:transition>
    </mc:Fallback>
  </mc:AlternateConten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ipse 11">
            <a:extLst>
              <a:ext uri="{FF2B5EF4-FFF2-40B4-BE49-F238E27FC236}">
                <a16:creationId xmlns:a16="http://schemas.microsoft.com/office/drawing/2014/main" id="{9631E16B-E632-434D-8466-B5792E1DA98B}"/>
              </a:ext>
            </a:extLst>
          </p:cNvPr>
          <p:cNvSpPr/>
          <p:nvPr/>
        </p:nvSpPr>
        <p:spPr>
          <a:xfrm>
            <a:off x="1616878" y="743517"/>
            <a:ext cx="1139483" cy="1139483"/>
          </a:xfrm>
          <a:prstGeom prst="ellipse">
            <a:avLst/>
          </a:prstGeom>
          <a:solidFill>
            <a:schemeClr val="bg1"/>
          </a:solidFill>
          <a:ln w="57150">
            <a:solidFill>
              <a:srgbClr val="2632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5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DF1F5E6A-4719-4D04-ABA9-F7502827ED57}"/>
              </a:ext>
            </a:extLst>
          </p:cNvPr>
          <p:cNvSpPr/>
          <p:nvPr/>
        </p:nvSpPr>
        <p:spPr>
          <a:xfrm>
            <a:off x="843089" y="743517"/>
            <a:ext cx="1139483" cy="1139483"/>
          </a:xfrm>
          <a:prstGeom prst="ellipse">
            <a:avLst/>
          </a:prstGeom>
          <a:solidFill>
            <a:srgbClr val="FFFFFF"/>
          </a:solidFill>
          <a:ln w="57150">
            <a:solidFill>
              <a:srgbClr val="2632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50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624C6794-51BD-43CA-BFB9-C0017D7A9987}"/>
              </a:ext>
            </a:extLst>
          </p:cNvPr>
          <p:cNvSpPr/>
          <p:nvPr/>
        </p:nvSpPr>
        <p:spPr>
          <a:xfrm>
            <a:off x="1616878" y="897211"/>
            <a:ext cx="365695" cy="832096"/>
          </a:xfrm>
          <a:custGeom>
            <a:avLst/>
            <a:gdLst>
              <a:gd name="connsiteX0" fmla="*/ 182848 w 365695"/>
              <a:gd name="connsiteY0" fmla="*/ 0 h 832096"/>
              <a:gd name="connsiteX1" fmla="*/ 198822 w 365695"/>
              <a:gd name="connsiteY1" fmla="*/ 13180 h 832096"/>
              <a:gd name="connsiteX2" fmla="*/ 365695 w 365695"/>
              <a:gd name="connsiteY2" fmla="*/ 416048 h 832096"/>
              <a:gd name="connsiteX3" fmla="*/ 198822 w 365695"/>
              <a:gd name="connsiteY3" fmla="*/ 818917 h 832096"/>
              <a:gd name="connsiteX4" fmla="*/ 182848 w 365695"/>
              <a:gd name="connsiteY4" fmla="*/ 832096 h 832096"/>
              <a:gd name="connsiteX5" fmla="*/ 166874 w 365695"/>
              <a:gd name="connsiteY5" fmla="*/ 818917 h 832096"/>
              <a:gd name="connsiteX6" fmla="*/ 0 w 365695"/>
              <a:gd name="connsiteY6" fmla="*/ 416048 h 832096"/>
              <a:gd name="connsiteX7" fmla="*/ 166874 w 365695"/>
              <a:gd name="connsiteY7" fmla="*/ 13180 h 832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5695" h="832096">
                <a:moveTo>
                  <a:pt x="182848" y="0"/>
                </a:moveTo>
                <a:lnTo>
                  <a:pt x="198822" y="13180"/>
                </a:lnTo>
                <a:cubicBezTo>
                  <a:pt x="301925" y="116283"/>
                  <a:pt x="365695" y="258718"/>
                  <a:pt x="365695" y="416048"/>
                </a:cubicBezTo>
                <a:cubicBezTo>
                  <a:pt x="365695" y="573378"/>
                  <a:pt x="301925" y="715814"/>
                  <a:pt x="198822" y="818917"/>
                </a:cubicBezTo>
                <a:lnTo>
                  <a:pt x="182848" y="832096"/>
                </a:lnTo>
                <a:lnTo>
                  <a:pt x="166874" y="818917"/>
                </a:lnTo>
                <a:cubicBezTo>
                  <a:pt x="63771" y="715814"/>
                  <a:pt x="0" y="573378"/>
                  <a:pt x="0" y="416048"/>
                </a:cubicBezTo>
                <a:cubicBezTo>
                  <a:pt x="0" y="258718"/>
                  <a:pt x="63771" y="116283"/>
                  <a:pt x="166874" y="13180"/>
                </a:cubicBezTo>
                <a:close/>
              </a:path>
            </a:pathLst>
          </a:custGeom>
          <a:solidFill>
            <a:srgbClr val="607D8B"/>
          </a:solidFill>
          <a:ln w="57150">
            <a:solidFill>
              <a:srgbClr val="2632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50">
              <a:solidFill>
                <a:srgbClr val="455A64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53B4F9B-026E-48DC-AC1B-D573F87920CC}"/>
              </a:ext>
            </a:extLst>
          </p:cNvPr>
          <p:cNvSpPr txBox="1"/>
          <p:nvPr/>
        </p:nvSpPr>
        <p:spPr>
          <a:xfrm>
            <a:off x="844090" y="422252"/>
            <a:ext cx="385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26323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0EC4000-4450-4C0B-A21B-E3DC3C8CB1F5}"/>
              </a:ext>
            </a:extLst>
          </p:cNvPr>
          <p:cNvSpPr txBox="1"/>
          <p:nvPr/>
        </p:nvSpPr>
        <p:spPr>
          <a:xfrm>
            <a:off x="2472469" y="422252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26323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344CC6-47C6-4EE5-8E36-5AE220E95A31}"/>
              </a:ext>
            </a:extLst>
          </p:cNvPr>
          <p:cNvSpPr txBox="1"/>
          <p:nvPr/>
        </p:nvSpPr>
        <p:spPr>
          <a:xfrm>
            <a:off x="597819" y="2496622"/>
            <a:ext cx="24048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b="1" dirty="0">
                <a:solidFill>
                  <a:srgbClr val="26323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Probabilidade condicionada – Figura 1</a:t>
            </a:r>
          </a:p>
        </p:txBody>
      </p:sp>
    </p:spTree>
    <p:extLst>
      <p:ext uri="{BB962C8B-B14F-4D97-AF65-F5344CB8AC3E}">
        <p14:creationId xmlns:p14="http://schemas.microsoft.com/office/powerpoint/2010/main" val="318422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1000">
        <p:circle/>
      </p:transition>
    </mc:Choice>
    <mc:Fallback xmlns="">
      <p:transition spd="slow" advTm="1000">
        <p:circl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7</Words>
  <Application>Microsoft Office PowerPoint</Application>
  <PresentationFormat>Personalizar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Roboto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Josenaldo de Oliveira Matos Filho</dc:creator>
  <cp:lastModifiedBy>Josenaldo de Oliveira Matos Filho</cp:lastModifiedBy>
  <cp:revision>15</cp:revision>
  <dcterms:created xsi:type="dcterms:W3CDTF">2020-03-23T06:19:02Z</dcterms:created>
  <dcterms:modified xsi:type="dcterms:W3CDTF">2020-03-24T00:40:42Z</dcterms:modified>
</cp:coreProperties>
</file>