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200900" cy="450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FF1"/>
    <a:srgbClr val="263238"/>
    <a:srgbClr val="37474F"/>
    <a:srgbClr val="607D8B"/>
    <a:srgbClr val="455A64"/>
    <a:srgbClr val="CFD8DC"/>
    <a:srgbClr val="98A5AB"/>
    <a:srgbClr val="CED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72" autoAdjust="0"/>
    <p:restoredTop sz="94660"/>
  </p:normalViewPr>
  <p:slideViewPr>
    <p:cSldViewPr snapToGrid="0">
      <p:cViewPr>
        <p:scale>
          <a:sx n="150" d="100"/>
          <a:sy n="150" d="100"/>
        </p:scale>
        <p:origin x="7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736551"/>
            <a:ext cx="5400675" cy="1566863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2363838"/>
            <a:ext cx="5400675" cy="1086594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3144" y="239613"/>
            <a:ext cx="1552694" cy="381401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062" y="239613"/>
            <a:ext cx="4568071" cy="381401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7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615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2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2" y="1122016"/>
            <a:ext cx="6210776" cy="1872109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312" y="3011836"/>
            <a:ext cx="6210776" cy="984498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3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062" y="1198066"/>
            <a:ext cx="3060383" cy="28555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5455" y="1198066"/>
            <a:ext cx="3060383" cy="28555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1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0" y="239614"/>
            <a:ext cx="6210776" cy="86990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0" y="1103263"/>
            <a:ext cx="3046318" cy="54069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0" y="1643956"/>
            <a:ext cx="3046318" cy="24180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5456" y="1103263"/>
            <a:ext cx="3061320" cy="54069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5456" y="1643956"/>
            <a:ext cx="3061320" cy="24180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8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7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3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0" y="300038"/>
            <a:ext cx="2322477" cy="1050131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1320" y="647998"/>
            <a:ext cx="3645456" cy="3198317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0" y="1350169"/>
            <a:ext cx="2322477" cy="250135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0" y="300038"/>
            <a:ext cx="2322477" cy="1050131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1320" y="647998"/>
            <a:ext cx="3645456" cy="3198317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0" y="1350169"/>
            <a:ext cx="2322477" cy="250135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9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062" y="239614"/>
            <a:ext cx="6210776" cy="86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062" y="1198066"/>
            <a:ext cx="6210776" cy="285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062" y="4171356"/>
            <a:ext cx="1620203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5298" y="4171356"/>
            <a:ext cx="2430304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5635" y="4171356"/>
            <a:ext cx="1620203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3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 advTm="1000">
        <p:fade/>
      </p:transition>
    </mc:Fallback>
  </mc:AlternateConten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9A903765-F8F0-4A1D-BF58-EEA7AFD6CD73}"/>
              </a:ext>
            </a:extLst>
          </p:cNvPr>
          <p:cNvSpPr txBox="1"/>
          <p:nvPr/>
        </p:nvSpPr>
        <p:spPr>
          <a:xfrm>
            <a:off x="326159" y="148843"/>
            <a:ext cx="6548588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875" b="1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Como decidir se uso Arranjo, Combinação ou Permutação?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92FB78C-BDE8-4712-A724-53925371F131}"/>
              </a:ext>
            </a:extLst>
          </p:cNvPr>
          <p:cNvSpPr/>
          <p:nvPr/>
        </p:nvSpPr>
        <p:spPr>
          <a:xfrm>
            <a:off x="3443014" y="826476"/>
            <a:ext cx="211015" cy="211015"/>
          </a:xfrm>
          <a:prstGeom prst="ellipse">
            <a:avLst/>
          </a:prstGeom>
          <a:solidFill>
            <a:srgbClr val="CFD8DC"/>
          </a:solidFill>
          <a:ln w="28575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925">
              <a:solidFill>
                <a:srgbClr val="26323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838F6A8A-F4B7-4909-B4C5-D54B6ED65C64}"/>
              </a:ext>
            </a:extLst>
          </p:cNvPr>
          <p:cNvSpPr/>
          <p:nvPr/>
        </p:nvSpPr>
        <p:spPr>
          <a:xfrm>
            <a:off x="3391085" y="1477237"/>
            <a:ext cx="314873" cy="314873"/>
          </a:xfrm>
          <a:prstGeom prst="diamond">
            <a:avLst/>
          </a:prstGeom>
          <a:solidFill>
            <a:srgbClr val="CFD8DC"/>
          </a:solidFill>
          <a:ln w="28575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925">
              <a:solidFill>
                <a:srgbClr val="26323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215E0E70-A2D4-42B8-9D34-1B9823BF7F38}"/>
              </a:ext>
            </a:extLst>
          </p:cNvPr>
          <p:cNvSpPr/>
          <p:nvPr/>
        </p:nvSpPr>
        <p:spPr>
          <a:xfrm>
            <a:off x="3391085" y="2515230"/>
            <a:ext cx="314873" cy="314873"/>
          </a:xfrm>
          <a:prstGeom prst="diamond">
            <a:avLst/>
          </a:prstGeom>
          <a:solidFill>
            <a:srgbClr val="CFD8DC"/>
          </a:solidFill>
          <a:ln w="28575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925">
              <a:solidFill>
                <a:srgbClr val="26323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21CB445-A6E8-4F28-82B8-549BED6086F5}"/>
              </a:ext>
            </a:extLst>
          </p:cNvPr>
          <p:cNvSpPr txBox="1"/>
          <p:nvPr/>
        </p:nvSpPr>
        <p:spPr>
          <a:xfrm>
            <a:off x="3705961" y="1365371"/>
            <a:ext cx="295734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75" dirty="0">
                <a:solidFill>
                  <a:srgbClr val="3747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 número de objetos é igual ao número de posições (n = p)?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D6606FC-7450-45C3-BEA2-AE901A9B566F}"/>
              </a:ext>
            </a:extLst>
          </p:cNvPr>
          <p:cNvSpPr txBox="1"/>
          <p:nvPr/>
        </p:nvSpPr>
        <p:spPr>
          <a:xfrm>
            <a:off x="3705960" y="2509161"/>
            <a:ext cx="1587294" cy="303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75" dirty="0">
                <a:solidFill>
                  <a:srgbClr val="3747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ordem importa?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A81DACF-4383-4FD4-9379-C88BF54F5B69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3548521" y="1037494"/>
            <a:ext cx="0" cy="439746"/>
          </a:xfrm>
          <a:prstGeom prst="straightConnector1">
            <a:avLst/>
          </a:prstGeom>
          <a:ln w="28575">
            <a:solidFill>
              <a:srgbClr val="2632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EE7BB56-0E3D-4861-8875-3F132EB87E16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2290215" y="1634673"/>
            <a:ext cx="1100870" cy="1853"/>
          </a:xfrm>
          <a:prstGeom prst="straightConnector1">
            <a:avLst/>
          </a:prstGeom>
          <a:ln w="28575">
            <a:solidFill>
              <a:srgbClr val="2632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936BA43-9AC1-4DDD-A908-0834FC9C9728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3548521" y="1792110"/>
            <a:ext cx="0" cy="723120"/>
          </a:xfrm>
          <a:prstGeom prst="straightConnector1">
            <a:avLst/>
          </a:prstGeom>
          <a:ln w="28575">
            <a:solidFill>
              <a:srgbClr val="2632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97E8500-4A25-4281-8711-835F713CB0B2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>
            <a:off x="2290215" y="2672666"/>
            <a:ext cx="1100870" cy="6848"/>
          </a:xfrm>
          <a:prstGeom prst="straightConnector1">
            <a:avLst/>
          </a:prstGeom>
          <a:ln w="28575">
            <a:solidFill>
              <a:srgbClr val="2632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87C4C59-EB1B-4FE1-956B-CE979DDC93CE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3548521" y="2830102"/>
            <a:ext cx="0" cy="764710"/>
          </a:xfrm>
          <a:prstGeom prst="straightConnector1">
            <a:avLst/>
          </a:prstGeom>
          <a:ln w="28575">
            <a:solidFill>
              <a:srgbClr val="2632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8DCB1383-3B16-466E-8EFE-DF1EBA46C6ED}"/>
              </a:ext>
            </a:extLst>
          </p:cNvPr>
          <p:cNvGrpSpPr/>
          <p:nvPr/>
        </p:nvGrpSpPr>
        <p:grpSpPr>
          <a:xfrm>
            <a:off x="543482" y="1260355"/>
            <a:ext cx="1746733" cy="752340"/>
            <a:chOff x="258161" y="702559"/>
            <a:chExt cx="1397386" cy="601872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67356185-04A7-40D6-92C6-2EFD3F8AF726}"/>
                </a:ext>
              </a:extLst>
            </p:cNvPr>
            <p:cNvSpPr/>
            <p:nvPr/>
          </p:nvSpPr>
          <p:spPr>
            <a:xfrm>
              <a:off x="258161" y="702559"/>
              <a:ext cx="1397386" cy="601872"/>
            </a:xfrm>
            <a:prstGeom prst="roundRect">
              <a:avLst/>
            </a:prstGeom>
            <a:solidFill>
              <a:srgbClr val="CFD8DC"/>
            </a:solidFill>
            <a:ln w="28575">
              <a:solidFill>
                <a:srgbClr val="2632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250" b="1" dirty="0">
                  <a:solidFill>
                    <a:srgbClr val="26323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Permutação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1EF41337-DC87-4CAA-89E6-9FDD0C6BD463}"/>
                    </a:ext>
                  </a:extLst>
                </p:cNvPr>
                <p:cNvSpPr txBox="1"/>
                <p:nvPr/>
              </p:nvSpPr>
              <p:spPr>
                <a:xfrm>
                  <a:off x="627790" y="1027432"/>
                  <a:ext cx="620425" cy="258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500" i="1">
                            <a:solidFill>
                              <a:srgbClr val="455A6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1500" i="1">
                            <a:solidFill>
                              <a:srgbClr val="455A6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500" i="1">
                            <a:solidFill>
                              <a:srgbClr val="455A6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1500" i="1">
                            <a:solidFill>
                              <a:srgbClr val="455A64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oMath>
                    </m:oMathPara>
                  </a14:m>
                  <a:endParaRPr lang="pt-BR" sz="1500" dirty="0">
                    <a:solidFill>
                      <a:srgbClr val="455A64"/>
                    </a:solidFill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mc:Choice>
          <mc:Fallback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1EF41337-DC87-4CAA-89E6-9FDD0C6BD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90" y="1027432"/>
                  <a:ext cx="620425" cy="2585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E77D95D-7BD4-4517-8F0B-05CF74327DDF}"/>
              </a:ext>
            </a:extLst>
          </p:cNvPr>
          <p:cNvGrpSpPr/>
          <p:nvPr/>
        </p:nvGrpSpPr>
        <p:grpSpPr>
          <a:xfrm>
            <a:off x="543482" y="2303342"/>
            <a:ext cx="1746733" cy="752340"/>
            <a:chOff x="246421" y="1502835"/>
            <a:chExt cx="1397386" cy="601872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2289AC83-898B-442A-968A-C3BDD7266ECE}"/>
                </a:ext>
              </a:extLst>
            </p:cNvPr>
            <p:cNvSpPr/>
            <p:nvPr/>
          </p:nvSpPr>
          <p:spPr>
            <a:xfrm>
              <a:off x="246421" y="1502835"/>
              <a:ext cx="1397386" cy="601872"/>
            </a:xfrm>
            <a:prstGeom prst="roundRect">
              <a:avLst/>
            </a:prstGeom>
            <a:solidFill>
              <a:srgbClr val="CFD8DC"/>
            </a:solidFill>
            <a:ln w="28575">
              <a:solidFill>
                <a:srgbClr val="2632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250" b="1" dirty="0">
                  <a:solidFill>
                    <a:srgbClr val="26323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Arranjo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5743B4EF-7BBC-4D9A-BE81-67CFF1210420}"/>
                    </a:ext>
                  </a:extLst>
                </p:cNvPr>
                <p:cNvSpPr txBox="1"/>
                <p:nvPr/>
              </p:nvSpPr>
              <p:spPr>
                <a:xfrm>
                  <a:off x="401856" y="1726077"/>
                  <a:ext cx="1048594" cy="3601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500" i="1">
                              <a:solidFill>
                                <a:srgbClr val="455A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i="1">
                              <a:solidFill>
                                <a:srgbClr val="455A6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500" i="1">
                              <a:solidFill>
                                <a:srgbClr val="455A6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500" i="1">
                              <a:solidFill>
                                <a:srgbClr val="455A6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500" i="1">
                              <a:solidFill>
                                <a:srgbClr val="455A6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1500" i="1">
                          <a:solidFill>
                            <a:srgbClr val="455A6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500" i="1">
                              <a:solidFill>
                                <a:srgbClr val="455A6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500" i="1">
                              <a:solidFill>
                                <a:srgbClr val="455A6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500" i="1">
                              <a:solidFill>
                                <a:srgbClr val="455A64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pt-BR" sz="1500" i="1">
                                  <a:solidFill>
                                    <a:srgbClr val="455A6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500" i="1">
                                  <a:solidFill>
                                    <a:srgbClr val="455A6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1500" i="1">
                                  <a:solidFill>
                                    <a:srgbClr val="455A64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500" i="1">
                                  <a:solidFill>
                                    <a:srgbClr val="455A64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pt-BR" sz="1500" i="1">
                              <a:solidFill>
                                <a:srgbClr val="455A64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a14:m>
                  <a:r>
                    <a:rPr lang="pt-BR" sz="1500" dirty="0">
                      <a:solidFill>
                        <a:srgbClr val="455A64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5743B4EF-7BBC-4D9A-BE81-67CFF1210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56" y="1726077"/>
                  <a:ext cx="1048594" cy="3601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97403B6F-E162-4BFF-865E-C95CC91216AB}"/>
              </a:ext>
            </a:extLst>
          </p:cNvPr>
          <p:cNvGrpSpPr/>
          <p:nvPr/>
        </p:nvGrpSpPr>
        <p:grpSpPr>
          <a:xfrm>
            <a:off x="2675155" y="3594812"/>
            <a:ext cx="1746733" cy="752340"/>
            <a:chOff x="1960101" y="2875850"/>
            <a:chExt cx="1397386" cy="601872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9D32C86D-4491-4B54-B28B-8A8BE9C4FA54}"/>
                </a:ext>
              </a:extLst>
            </p:cNvPr>
            <p:cNvSpPr/>
            <p:nvPr/>
          </p:nvSpPr>
          <p:spPr>
            <a:xfrm>
              <a:off x="1960101" y="2875850"/>
              <a:ext cx="1397386" cy="601872"/>
            </a:xfrm>
            <a:prstGeom prst="roundRect">
              <a:avLst/>
            </a:prstGeom>
            <a:solidFill>
              <a:srgbClr val="CFD8DC"/>
            </a:solidFill>
            <a:ln w="28575">
              <a:solidFill>
                <a:srgbClr val="2632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250" b="1" dirty="0">
                  <a:solidFill>
                    <a:srgbClr val="26323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Combinação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BAD7370D-9AC8-4232-ABA8-F7577080BBEA}"/>
                    </a:ext>
                  </a:extLst>
                </p:cNvPr>
                <p:cNvSpPr txBox="1"/>
                <p:nvPr/>
              </p:nvSpPr>
              <p:spPr>
                <a:xfrm>
                  <a:off x="2059271" y="3099092"/>
                  <a:ext cx="1199046" cy="36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500" i="1">
                              <a:solidFill>
                                <a:srgbClr val="455A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500" i="1">
                              <a:solidFill>
                                <a:srgbClr val="455A6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500" i="1">
                              <a:solidFill>
                                <a:srgbClr val="455A6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500" i="1">
                              <a:solidFill>
                                <a:srgbClr val="455A6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500" i="1">
                              <a:solidFill>
                                <a:srgbClr val="455A6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1500" i="1">
                          <a:solidFill>
                            <a:srgbClr val="455A64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500" i="1">
                              <a:solidFill>
                                <a:srgbClr val="455A6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500" i="1">
                              <a:solidFill>
                                <a:srgbClr val="455A6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500" i="1">
                              <a:solidFill>
                                <a:srgbClr val="455A64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pt-BR" sz="1500" i="1">
                                  <a:solidFill>
                                    <a:srgbClr val="455A6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500" i="1">
                                  <a:solidFill>
                                    <a:srgbClr val="455A6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1500" i="1">
                                  <a:solidFill>
                                    <a:srgbClr val="455A64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500" i="1">
                                  <a:solidFill>
                                    <a:srgbClr val="455A64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pt-BR" sz="1500" i="1">
                              <a:solidFill>
                                <a:srgbClr val="455A64"/>
                              </a:solidFill>
                              <a:latin typeface="Cambria Math" panose="02040503050406030204" pitchFamily="18" charset="0"/>
                            </a:rPr>
                            <m:t>! </m:t>
                          </m:r>
                          <m:r>
                            <a:rPr lang="pt-BR" sz="1500" i="1">
                              <a:solidFill>
                                <a:srgbClr val="455A6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1500" i="1">
                              <a:solidFill>
                                <a:srgbClr val="455A6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a14:m>
                  <a:r>
                    <a:rPr lang="pt-BR" sz="1500" dirty="0">
                      <a:solidFill>
                        <a:srgbClr val="455A64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BAD7370D-9AC8-4232-ABA8-F7577080B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9271" y="3099092"/>
                  <a:ext cx="1199046" cy="3601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AED0ADC-9E2F-4EA6-9699-996BA70089D6}"/>
              </a:ext>
            </a:extLst>
          </p:cNvPr>
          <p:cNvSpPr txBox="1"/>
          <p:nvPr/>
        </p:nvSpPr>
        <p:spPr>
          <a:xfrm>
            <a:off x="2316797" y="1379837"/>
            <a:ext cx="486030" cy="303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75" dirty="0">
                <a:solidFill>
                  <a:srgbClr val="607D8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CA74BA6-4C56-45C0-8163-9CCB7DD6B94A}"/>
              </a:ext>
            </a:extLst>
          </p:cNvPr>
          <p:cNvSpPr txBox="1"/>
          <p:nvPr/>
        </p:nvSpPr>
        <p:spPr>
          <a:xfrm>
            <a:off x="2316797" y="2401237"/>
            <a:ext cx="486030" cy="303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75" dirty="0">
                <a:solidFill>
                  <a:srgbClr val="607D8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BD6B484-3318-47EF-A47C-61845F4C45A7}"/>
              </a:ext>
            </a:extLst>
          </p:cNvPr>
          <p:cNvSpPr txBox="1"/>
          <p:nvPr/>
        </p:nvSpPr>
        <p:spPr>
          <a:xfrm>
            <a:off x="3480302" y="3241207"/>
            <a:ext cx="506870" cy="303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75" dirty="0">
                <a:solidFill>
                  <a:srgbClr val="607D8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Não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7171CB8-43FD-4952-8125-6B7FD71C9F19}"/>
              </a:ext>
            </a:extLst>
          </p:cNvPr>
          <p:cNvSpPr txBox="1"/>
          <p:nvPr/>
        </p:nvSpPr>
        <p:spPr>
          <a:xfrm>
            <a:off x="3480302" y="2159682"/>
            <a:ext cx="506870" cy="303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75" dirty="0">
                <a:solidFill>
                  <a:srgbClr val="607D8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Não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0DD4283-95C7-40F5-B7A2-AC67A6E217FF}"/>
              </a:ext>
            </a:extLst>
          </p:cNvPr>
          <p:cNvCxnSpPr>
            <a:cxnSpLocks/>
          </p:cNvCxnSpPr>
          <p:nvPr/>
        </p:nvCxnSpPr>
        <p:spPr>
          <a:xfrm>
            <a:off x="383153" y="609599"/>
            <a:ext cx="6434601" cy="0"/>
          </a:xfrm>
          <a:prstGeom prst="line">
            <a:avLst/>
          </a:prstGeom>
          <a:ln w="38100">
            <a:solidFill>
              <a:srgbClr val="26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56A71EE-26DC-4896-A95D-7BFFBDEA3F7A}"/>
              </a:ext>
            </a:extLst>
          </p:cNvPr>
          <p:cNvCxnSpPr>
            <a:cxnSpLocks/>
          </p:cNvCxnSpPr>
          <p:nvPr/>
        </p:nvCxnSpPr>
        <p:spPr>
          <a:xfrm>
            <a:off x="383153" y="4440114"/>
            <a:ext cx="6434601" cy="0"/>
          </a:xfrm>
          <a:prstGeom prst="line">
            <a:avLst/>
          </a:prstGeom>
          <a:ln w="38100">
            <a:solidFill>
              <a:srgbClr val="26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86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46</Words>
  <Application>Microsoft Office PowerPoint</Application>
  <PresentationFormat>Personalizar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Roboto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Josenaldo de Oliveira Matos Filho</dc:creator>
  <cp:lastModifiedBy>Josenaldo de Oliveira Matos Filho</cp:lastModifiedBy>
  <cp:revision>25</cp:revision>
  <dcterms:created xsi:type="dcterms:W3CDTF">2020-03-23T06:19:02Z</dcterms:created>
  <dcterms:modified xsi:type="dcterms:W3CDTF">2020-03-23T21:38:42Z</dcterms:modified>
</cp:coreProperties>
</file>