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2.jpeg" ContentType="image/jpeg"/>
  <Override PartName="/ppt/media/image3.png" ContentType="image/png"/>
  <Override PartName="/ppt/media/image4.png" ContentType="image/png"/>
  <Override PartName="/ppt/media/image1.gif" ContentType="image/gi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&lt;header&gt;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&lt;footer&gt;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1A111E1-F1D1-4141-9121-11B16131E1C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618171-21E1-4181-B121-7111411191D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C141F1-01C1-4101-9141-91C1E111312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718121-91B1-4191-81A1-0101E1E1F15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E1F101-51E1-4191-A161-6161012121F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C10121-A141-41D1-9151-B1816191712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5121B1-51D1-41F1-81A1-41114181C1F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711191-D141-4181-B121-51A1E111D18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3151C1-4161-4181-A161-C1E1A16171A1}" type="slidenum">
              <a:rPr lang="en-GB">
                <a:solidFill>
                  <a:srgbClr val="ffffff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746712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14400" y="4109400"/>
            <a:ext cx="746712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4048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1440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914400" y="1905120"/>
            <a:ext cx="7467120" cy="4221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746712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914400" y="457200"/>
            <a:ext cx="7695720" cy="566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1440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14400" y="1905120"/>
            <a:ext cx="7467120" cy="4221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74048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14400" y="4109400"/>
            <a:ext cx="746640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746712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914400" y="4109400"/>
            <a:ext cx="746712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74048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91440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746712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14400" y="457200"/>
            <a:ext cx="7695720" cy="566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1440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4220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740480" y="410940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40480" y="1905120"/>
            <a:ext cx="364356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14400" y="4109400"/>
            <a:ext cx="7466400" cy="2012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520" y="2381400"/>
            <a:ext cx="132840" cy="75960"/>
          </a:xfrm>
          <a:prstGeom prst="rect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1520" y="2305080"/>
            <a:ext cx="132840" cy="75960"/>
          </a:xfrm>
          <a:prstGeom prst="rect">
            <a:avLst/>
          </a:prstGeom>
          <a:gradFill>
            <a:gsLst>
              <a:gs pos="0">
                <a:srgbClr val="dca4c1"/>
              </a:gs>
              <a:gs pos="100000">
                <a:srgbClr val="dc79ae"/>
              </a:gs>
            </a:gsLst>
            <a:lin ang="5400000"/>
          </a:gradFill>
          <a:ln w="11520">
            <a:solidFill>
              <a:srgbClr val="cf6da4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11520" y="2228760"/>
            <a:ext cx="132840" cy="75960"/>
          </a:xfrm>
          <a:prstGeom prst="rect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1520" y="2152800"/>
            <a:ext cx="132840" cy="75960"/>
          </a:xfrm>
          <a:prstGeom prst="rect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11520" y="2076480"/>
            <a:ext cx="132840" cy="75960"/>
          </a:xfrm>
          <a:prstGeom prst="rect">
            <a:avLst/>
          </a:prstGeom>
          <a:gradFill>
            <a:gsLst>
              <a:gs pos="0">
                <a:srgbClr val="c6a1cf"/>
              </a:gs>
              <a:gs pos="100000">
                <a:srgbClr val="ba76c9"/>
              </a:gs>
            </a:gsLst>
            <a:lin ang="5400000"/>
          </a:gradFill>
          <a:ln w="11520">
            <a:solidFill>
              <a:srgbClr val="ac66bb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11520" y="2000160"/>
            <a:ext cx="1328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11520" y="2457360"/>
            <a:ext cx="1328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8584200" y="2381400"/>
            <a:ext cx="552240" cy="75960"/>
          </a:xfrm>
          <a:prstGeom prst="rect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8584200" y="2305080"/>
            <a:ext cx="552240" cy="75960"/>
          </a:xfrm>
          <a:prstGeom prst="rect">
            <a:avLst/>
          </a:prstGeom>
          <a:gradFill>
            <a:gsLst>
              <a:gs pos="0">
                <a:srgbClr val="dca4c1"/>
              </a:gs>
              <a:gs pos="100000">
                <a:srgbClr val="dc79ae"/>
              </a:gs>
            </a:gsLst>
            <a:lin ang="5400000"/>
          </a:gradFill>
          <a:ln w="11520">
            <a:solidFill>
              <a:srgbClr val="cf6da4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8584200" y="2228760"/>
            <a:ext cx="552240" cy="75960"/>
          </a:xfrm>
          <a:prstGeom prst="rect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8584200" y="2152800"/>
            <a:ext cx="552240" cy="75960"/>
          </a:xfrm>
          <a:prstGeom prst="rect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>
            <a:off x="8584200" y="2076480"/>
            <a:ext cx="552240" cy="75960"/>
          </a:xfrm>
          <a:prstGeom prst="rect">
            <a:avLst/>
          </a:prstGeom>
          <a:gradFill>
            <a:gsLst>
              <a:gs pos="0">
                <a:srgbClr val="c6a1cf"/>
              </a:gs>
              <a:gs pos="100000">
                <a:srgbClr val="ba76c9"/>
              </a:gs>
            </a:gsLst>
            <a:lin ang="5400000"/>
          </a:gradFill>
          <a:ln w="11520">
            <a:solidFill>
              <a:srgbClr val="ac66bb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8584200" y="2000160"/>
            <a:ext cx="5522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8584200" y="2467080"/>
            <a:ext cx="5522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8572680" y="6324480"/>
            <a:ext cx="151920" cy="151920"/>
          </a:xfrm>
          <a:prstGeom prst="ellipse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15120" y="2357640"/>
            <a:ext cx="2041920" cy="75960"/>
          </a:xfrm>
          <a:prstGeom prst="rect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15120" y="2281320"/>
            <a:ext cx="2041920" cy="75960"/>
          </a:xfrm>
          <a:prstGeom prst="rect">
            <a:avLst/>
          </a:prstGeom>
          <a:gradFill>
            <a:gsLst>
              <a:gs pos="0">
                <a:srgbClr val="dca4c1"/>
              </a:gs>
              <a:gs pos="100000">
                <a:srgbClr val="dc79ae"/>
              </a:gs>
            </a:gsLst>
            <a:lin ang="5400000"/>
          </a:gradFill>
          <a:ln w="11520">
            <a:solidFill>
              <a:srgbClr val="cf6da4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15120" y="2205360"/>
            <a:ext cx="2041920" cy="75960"/>
          </a:xfrm>
          <a:prstGeom prst="rect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15120" y="2129040"/>
            <a:ext cx="2041920" cy="75960"/>
          </a:xfrm>
          <a:prstGeom prst="rect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5120" y="2052720"/>
            <a:ext cx="2041920" cy="75960"/>
          </a:xfrm>
          <a:prstGeom prst="rect">
            <a:avLst/>
          </a:prstGeom>
          <a:gradFill>
            <a:gsLst>
              <a:gs pos="0">
                <a:srgbClr val="c6a1cf"/>
              </a:gs>
              <a:gs pos="100000">
                <a:srgbClr val="ba76c9"/>
              </a:gs>
            </a:gsLst>
            <a:lin ang="5400000"/>
          </a:gradFill>
          <a:ln w="11520">
            <a:solidFill>
              <a:srgbClr val="ac66bb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15120" y="1976760"/>
            <a:ext cx="204192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15120" y="2433960"/>
            <a:ext cx="204192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8584200" y="2357640"/>
            <a:ext cx="552240" cy="75960"/>
          </a:xfrm>
          <a:prstGeom prst="rect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8584200" y="2281320"/>
            <a:ext cx="552240" cy="75960"/>
          </a:xfrm>
          <a:prstGeom prst="rect">
            <a:avLst/>
          </a:prstGeom>
          <a:gradFill>
            <a:gsLst>
              <a:gs pos="0">
                <a:srgbClr val="dca4c1"/>
              </a:gs>
              <a:gs pos="100000">
                <a:srgbClr val="dc79ae"/>
              </a:gs>
            </a:gsLst>
            <a:lin ang="5400000"/>
          </a:gradFill>
          <a:ln w="11520">
            <a:solidFill>
              <a:srgbClr val="cf6da4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8584200" y="2205360"/>
            <a:ext cx="552240" cy="75960"/>
          </a:xfrm>
          <a:prstGeom prst="rect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8584200" y="2129040"/>
            <a:ext cx="552240" cy="75960"/>
          </a:xfrm>
          <a:prstGeom prst="rect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8584200" y="2052720"/>
            <a:ext cx="552240" cy="75960"/>
          </a:xfrm>
          <a:prstGeom prst="rect">
            <a:avLst/>
          </a:prstGeom>
          <a:gradFill>
            <a:gsLst>
              <a:gs pos="0">
                <a:srgbClr val="c6a1cf"/>
              </a:gs>
              <a:gs pos="100000">
                <a:srgbClr val="ba76c9"/>
              </a:gs>
            </a:gsLst>
            <a:lin ang="5400000"/>
          </a:gradFill>
          <a:ln w="11520">
            <a:solidFill>
              <a:srgbClr val="ac66bb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8584200" y="1976760"/>
            <a:ext cx="5522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8584200" y="2443320"/>
            <a:ext cx="5522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8572680" y="6039000"/>
            <a:ext cx="151920" cy="151920"/>
          </a:xfrm>
          <a:prstGeom prst="ellipse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572680" y="6324480"/>
            <a:ext cx="151920" cy="151920"/>
          </a:xfrm>
          <a:prstGeom prst="ellipse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572680" y="5477040"/>
            <a:ext cx="151920" cy="151920"/>
          </a:xfrm>
          <a:prstGeom prst="ellipse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572680" y="5753160"/>
            <a:ext cx="151920" cy="151920"/>
          </a:xfrm>
          <a:prstGeom prst="ellipse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33" name="PlaceHolder 34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GB" sz="1100">
                <a:solidFill>
                  <a:srgbClr val="ffffff"/>
                </a:solidFill>
                <a:latin typeface="Trebuchet MS"/>
              </a:rPr>
              <a:t>20/12/11</a:t>
            </a:r>
            <a:endParaRPr/>
          </a:p>
        </p:txBody>
      </p:sp>
      <p:sp>
        <p:nvSpPr>
          <p:cNvPr id="34" name="PlaceHolder 3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B14141-C151-4121-81B1-91F161D1A1E1}" type="slidenum">
              <a:rPr lang="en-GB" sz="1200">
                <a:solidFill>
                  <a:srgbClr val="fffff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35" name="PlaceHolder 36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2057400" y="281520"/>
            <a:ext cx="6508800" cy="38858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ES" sz="7200">
                <a:solidFill>
                  <a:srgbClr val="ffffff"/>
                </a:solidFill>
                <a:latin typeface="Trebuchet MS"/>
              </a:rPr>
              <a:t>Click to edit the title text formatMostrar título</a:t>
            </a:r>
            <a:endParaRPr/>
          </a:p>
        </p:txBody>
      </p: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E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E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1520" y="2381400"/>
            <a:ext cx="132840" cy="75960"/>
          </a:xfrm>
          <a:prstGeom prst="rect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71" name="CustomShape 2"/>
          <p:cNvSpPr/>
          <p:nvPr/>
        </p:nvSpPr>
        <p:spPr>
          <a:xfrm>
            <a:off x="11520" y="2305080"/>
            <a:ext cx="132840" cy="75960"/>
          </a:xfrm>
          <a:prstGeom prst="rect">
            <a:avLst/>
          </a:prstGeom>
          <a:gradFill>
            <a:gsLst>
              <a:gs pos="0">
                <a:srgbClr val="dca4c1"/>
              </a:gs>
              <a:gs pos="100000">
                <a:srgbClr val="dc79ae"/>
              </a:gs>
            </a:gsLst>
            <a:lin ang="5400000"/>
          </a:gradFill>
          <a:ln w="11520">
            <a:solidFill>
              <a:srgbClr val="cf6da4"/>
            </a:solidFill>
            <a:round/>
          </a:ln>
        </p:spPr>
      </p:sp>
      <p:sp>
        <p:nvSpPr>
          <p:cNvPr id="72" name="CustomShape 3"/>
          <p:cNvSpPr/>
          <p:nvPr/>
        </p:nvSpPr>
        <p:spPr>
          <a:xfrm>
            <a:off x="11520" y="2228760"/>
            <a:ext cx="132840" cy="75960"/>
          </a:xfrm>
          <a:prstGeom prst="rect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73" name="CustomShape 4"/>
          <p:cNvSpPr/>
          <p:nvPr/>
        </p:nvSpPr>
        <p:spPr>
          <a:xfrm>
            <a:off x="11520" y="2152800"/>
            <a:ext cx="132840" cy="75960"/>
          </a:xfrm>
          <a:prstGeom prst="rect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74" name="CustomShape 5"/>
          <p:cNvSpPr/>
          <p:nvPr/>
        </p:nvSpPr>
        <p:spPr>
          <a:xfrm>
            <a:off x="11520" y="2076480"/>
            <a:ext cx="132840" cy="75960"/>
          </a:xfrm>
          <a:prstGeom prst="rect">
            <a:avLst/>
          </a:prstGeom>
          <a:gradFill>
            <a:gsLst>
              <a:gs pos="0">
                <a:srgbClr val="c6a1cf"/>
              </a:gs>
              <a:gs pos="100000">
                <a:srgbClr val="ba76c9"/>
              </a:gs>
            </a:gsLst>
            <a:lin ang="5400000"/>
          </a:gradFill>
          <a:ln w="11520">
            <a:solidFill>
              <a:srgbClr val="ac66bb"/>
            </a:solidFill>
            <a:round/>
          </a:ln>
        </p:spPr>
      </p:sp>
      <p:sp>
        <p:nvSpPr>
          <p:cNvPr id="75" name="CustomShape 6"/>
          <p:cNvSpPr/>
          <p:nvPr/>
        </p:nvSpPr>
        <p:spPr>
          <a:xfrm>
            <a:off x="11520" y="2000160"/>
            <a:ext cx="1328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76" name="CustomShape 7"/>
          <p:cNvSpPr/>
          <p:nvPr/>
        </p:nvSpPr>
        <p:spPr>
          <a:xfrm>
            <a:off x="11520" y="2457360"/>
            <a:ext cx="1328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77" name="CustomShape 8"/>
          <p:cNvSpPr/>
          <p:nvPr/>
        </p:nvSpPr>
        <p:spPr>
          <a:xfrm>
            <a:off x="8584200" y="2381400"/>
            <a:ext cx="552240" cy="75960"/>
          </a:xfrm>
          <a:prstGeom prst="rect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78" name="CustomShape 9"/>
          <p:cNvSpPr/>
          <p:nvPr/>
        </p:nvSpPr>
        <p:spPr>
          <a:xfrm>
            <a:off x="8584200" y="2305080"/>
            <a:ext cx="552240" cy="75960"/>
          </a:xfrm>
          <a:prstGeom prst="rect">
            <a:avLst/>
          </a:prstGeom>
          <a:gradFill>
            <a:gsLst>
              <a:gs pos="0">
                <a:srgbClr val="dca4c1"/>
              </a:gs>
              <a:gs pos="100000">
                <a:srgbClr val="dc79ae"/>
              </a:gs>
            </a:gsLst>
            <a:lin ang="5400000"/>
          </a:gradFill>
          <a:ln w="11520">
            <a:solidFill>
              <a:srgbClr val="cf6da4"/>
            </a:solidFill>
            <a:round/>
          </a:ln>
        </p:spPr>
      </p:sp>
      <p:sp>
        <p:nvSpPr>
          <p:cNvPr id="79" name="CustomShape 10"/>
          <p:cNvSpPr/>
          <p:nvPr/>
        </p:nvSpPr>
        <p:spPr>
          <a:xfrm>
            <a:off x="8584200" y="2228760"/>
            <a:ext cx="552240" cy="75960"/>
          </a:xfrm>
          <a:prstGeom prst="rect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80" name="CustomShape 11"/>
          <p:cNvSpPr/>
          <p:nvPr/>
        </p:nvSpPr>
        <p:spPr>
          <a:xfrm>
            <a:off x="8584200" y="2152800"/>
            <a:ext cx="552240" cy="75960"/>
          </a:xfrm>
          <a:prstGeom prst="rect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81" name="CustomShape 12"/>
          <p:cNvSpPr/>
          <p:nvPr/>
        </p:nvSpPr>
        <p:spPr>
          <a:xfrm>
            <a:off x="8584200" y="2076480"/>
            <a:ext cx="552240" cy="75960"/>
          </a:xfrm>
          <a:prstGeom prst="rect">
            <a:avLst/>
          </a:prstGeom>
          <a:gradFill>
            <a:gsLst>
              <a:gs pos="0">
                <a:srgbClr val="c6a1cf"/>
              </a:gs>
              <a:gs pos="100000">
                <a:srgbClr val="ba76c9"/>
              </a:gs>
            </a:gsLst>
            <a:lin ang="5400000"/>
          </a:gradFill>
          <a:ln w="11520">
            <a:solidFill>
              <a:srgbClr val="ac66bb"/>
            </a:solidFill>
            <a:round/>
          </a:ln>
        </p:spPr>
      </p:sp>
      <p:sp>
        <p:nvSpPr>
          <p:cNvPr id="82" name="CustomShape 13"/>
          <p:cNvSpPr/>
          <p:nvPr/>
        </p:nvSpPr>
        <p:spPr>
          <a:xfrm>
            <a:off x="8584200" y="2000160"/>
            <a:ext cx="5522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83" name="CustomShape 14"/>
          <p:cNvSpPr/>
          <p:nvPr/>
        </p:nvSpPr>
        <p:spPr>
          <a:xfrm>
            <a:off x="8584200" y="2467080"/>
            <a:ext cx="552240" cy="75960"/>
          </a:xfrm>
          <a:prstGeom prst="rect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84" name="CustomShape 15"/>
          <p:cNvSpPr/>
          <p:nvPr/>
        </p:nvSpPr>
        <p:spPr>
          <a:xfrm>
            <a:off x="8572680" y="6324480"/>
            <a:ext cx="151920" cy="151920"/>
          </a:xfrm>
          <a:prstGeom prst="ellipse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85" name="PlaceHolder 16"/>
          <p:cNvSpPr>
            <a:spLocks noGrp="1"/>
          </p:cNvSpPr>
          <p:nvPr>
            <p:ph type="body"/>
          </p:nvPr>
        </p:nvSpPr>
        <p:spPr>
          <a:xfrm>
            <a:off x="914400" y="1905120"/>
            <a:ext cx="7467120" cy="4220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s-ES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S">
                <a:solidFill>
                  <a:srgbClr val="ffffff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S">
                <a:solidFill>
                  <a:srgbClr val="ffffff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S">
                <a:solidFill>
                  <a:srgbClr val="ffffff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S">
                <a:solidFill>
                  <a:srgbClr val="ffffff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solidFill>
                  <a:srgbClr val="ffffff"/>
                </a:solidFill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solidFill>
                  <a:srgbClr val="ffffff"/>
                </a:solidFill>
                <a:latin typeface="Trebuchet MS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ES">
                <a:solidFill>
                  <a:srgbClr val="ffffff"/>
                </a:solidFill>
                <a:latin typeface="Trebuchet MS"/>
              </a:rPr>
              <a:t>Eighth Outline Level</a:t>
            </a:r>
            <a:endParaRPr/>
          </a:p>
          <a:p>
            <a:r>
              <a:rPr lang="es-ES">
                <a:solidFill>
                  <a:srgbClr val="ffffff"/>
                </a:solidFill>
                <a:latin typeface="Trebuchet MS"/>
              </a:rPr>
              <a:t>Ninth Outline LevelHaga clic para modificar el estilo de texto del patrón</a:t>
            </a:r>
            <a:endParaRPr/>
          </a:p>
          <a:p>
            <a:r>
              <a:rPr lang="es-ES">
                <a:solidFill>
                  <a:srgbClr val="ffffff"/>
                </a:solidFill>
                <a:latin typeface="Trebuchet MS"/>
              </a:rPr>
              <a:t>Segundo nivel</a:t>
            </a:r>
            <a:endParaRPr/>
          </a:p>
          <a:p>
            <a:r>
              <a:rPr lang="es-ES">
                <a:solidFill>
                  <a:srgbClr val="ffffff"/>
                </a:solidFill>
                <a:latin typeface="Trebuchet MS"/>
              </a:rPr>
              <a:t>Tercer nivel</a:t>
            </a:r>
            <a:endParaRPr/>
          </a:p>
          <a:p>
            <a:r>
              <a:rPr lang="es-ES">
                <a:solidFill>
                  <a:srgbClr val="ffffff"/>
                </a:solidFill>
                <a:latin typeface="Trebuchet MS"/>
              </a:rPr>
              <a:t>Cuarto nivel</a:t>
            </a:r>
            <a:endParaRPr/>
          </a:p>
          <a:p>
            <a:r>
              <a:rPr lang="es-ES">
                <a:solidFill>
                  <a:srgbClr val="ffffff"/>
                </a:solidFill>
                <a:latin typeface="Trebuchet MS"/>
              </a:rPr>
              <a:t>Quinto nivel</a:t>
            </a:r>
            <a:endParaRPr/>
          </a:p>
        </p:txBody>
      </p:sp>
      <p:sp>
        <p:nvSpPr>
          <p:cNvPr id="86" name="PlaceHolder 17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GB" sz="1100">
                <a:solidFill>
                  <a:srgbClr val="ffffff"/>
                </a:solidFill>
                <a:latin typeface="Trebuchet MS"/>
              </a:rPr>
              <a:t>20/12/11</a:t>
            </a:r>
            <a:endParaRPr/>
          </a:p>
        </p:txBody>
      </p:sp>
      <p:sp>
        <p:nvSpPr>
          <p:cNvPr id="87" name="PlaceHolder 18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B13171-1121-4111-B151-3121A1E101D1}" type="slidenum">
              <a:rPr lang="en-GB" sz="1200">
                <a:solidFill>
                  <a:srgbClr val="fffff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88" name="PlaceHolder 19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" name="PlaceHolder 20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Click to edit the title text formatHaga clic para modificar el estilo de título del patrón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572680" y="6039000"/>
            <a:ext cx="151920" cy="151920"/>
          </a:xfrm>
          <a:prstGeom prst="ellipse">
            <a:avLst/>
          </a:prstGeom>
          <a:gradFill>
            <a:gsLst>
              <a:gs pos="0">
                <a:srgbClr val="fbb494"/>
              </a:gs>
              <a:gs pos="100000">
                <a:srgbClr val="ff9960"/>
              </a:gs>
            </a:gsLst>
            <a:lin ang="5400000"/>
          </a:gradFill>
          <a:ln w="11520">
            <a:solidFill>
              <a:srgbClr val="fa8d3d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8572680" y="6324480"/>
            <a:ext cx="151920" cy="151920"/>
          </a:xfrm>
          <a:prstGeom prst="ellipse">
            <a:avLst/>
          </a:prstGeom>
          <a:gradFill>
            <a:gsLst>
              <a:gs pos="0">
                <a:srgbClr val="facc93"/>
              </a:gs>
              <a:gs pos="100000">
                <a:srgbClr val="ffbe5e"/>
              </a:gs>
            </a:gsLst>
            <a:lin ang="5400000"/>
          </a:gradFill>
          <a:ln w="11520">
            <a:solidFill>
              <a:srgbClr val="f9b639"/>
            </a:solidFill>
            <a:round/>
          </a:ln>
        </p:spPr>
      </p:sp>
      <p:sp>
        <p:nvSpPr>
          <p:cNvPr id="129" name="CustomShape 3"/>
          <p:cNvSpPr/>
          <p:nvPr/>
        </p:nvSpPr>
        <p:spPr>
          <a:xfrm>
            <a:off x="8572680" y="5477040"/>
            <a:ext cx="151920" cy="151920"/>
          </a:xfrm>
          <a:prstGeom prst="ellipse">
            <a:avLst/>
          </a:prstGeom>
          <a:gradFill>
            <a:gsLst>
              <a:gs pos="0">
                <a:srgbClr val="cd94a2"/>
              </a:gs>
              <a:gs pos="100000">
                <a:srgbClr val="ca5c7b"/>
              </a:gs>
            </a:gsLst>
            <a:lin ang="5400000"/>
          </a:gradFill>
          <a:ln w="11520">
            <a:solidFill>
              <a:srgbClr val="b83d68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8572680" y="5753160"/>
            <a:ext cx="151920" cy="151920"/>
          </a:xfrm>
          <a:prstGeom prst="ellipse">
            <a:avLst/>
          </a:prstGeom>
          <a:gradFill>
            <a:gsLst>
              <a:gs pos="0">
                <a:srgbClr val="e7a492"/>
              </a:gs>
              <a:gs pos="100000">
                <a:srgbClr val="ef7a55"/>
              </a:gs>
            </a:gsLst>
            <a:lin ang="5400000"/>
          </a:gradFill>
          <a:ln w="11520">
            <a:solidFill>
              <a:srgbClr val="de6c36"/>
            </a:solidFill>
            <a:round/>
          </a:ln>
        </p:spPr>
      </p:sp>
      <p:sp>
        <p:nvSpPr>
          <p:cNvPr id="131" name="TextShape 5"/>
          <p:cNvSpPr txBox="1"/>
          <p:nvPr/>
        </p:nvSpPr>
        <p:spPr>
          <a:xfrm>
            <a:off x="2057400" y="281520"/>
            <a:ext cx="6508800" cy="38858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ES" sz="7200">
                <a:solidFill>
                  <a:srgbClr val="ffffff"/>
                </a:solidFill>
                <a:latin typeface="Trebuchet MS"/>
              </a:rPr>
              <a:t>Scape</a:t>
            </a:r>
            <a:endParaRPr/>
          </a:p>
        </p:txBody>
      </p:sp>
      <p:sp>
        <p:nvSpPr>
          <p:cNvPr id="132" name="TextShape 6"/>
          <p:cNvSpPr txBox="1"/>
          <p:nvPr/>
        </p:nvSpPr>
        <p:spPr>
          <a:xfrm>
            <a:off x="457200" y="5396040"/>
            <a:ext cx="8097840" cy="1272960"/>
          </a:xfrm>
          <a:prstGeom prst="rect">
            <a:avLst/>
          </a:prstGeom>
        </p:spPr>
        <p:txBody>
          <a:bodyPr bIns="45000" lIns="90000" rIns="90000" tIns="45000"/>
          <a:p>
            <a:pPr algn="r"/>
            <a:r>
              <a:rPr lang="en-GB" sz="1400">
                <a:solidFill>
                  <a:srgbClr val="ffffff"/>
                </a:solidFill>
                <a:latin typeface="Trebuchet MS"/>
              </a:rPr>
              <a:t>Marion Not</a:t>
            </a:r>
            <a:endParaRPr/>
          </a:p>
          <a:p>
            <a:pPr algn="r"/>
            <a:r>
              <a:rPr lang="en-GB" sz="1400">
                <a:solidFill>
                  <a:srgbClr val="ffffff"/>
                </a:solidFill>
                <a:latin typeface="Trebuchet MS"/>
              </a:rPr>
              <a:t>José Antonio Navas</a:t>
            </a:r>
            <a:endParaRPr/>
          </a:p>
          <a:p>
            <a:pPr algn="r"/>
            <a:r>
              <a:rPr lang="en-GB" sz="1400">
                <a:solidFill>
                  <a:srgbClr val="ffffff"/>
                </a:solidFill>
                <a:latin typeface="Trebuchet MS"/>
              </a:rPr>
              <a:t>20/12/2011</a:t>
            </a:r>
            <a:endParaRPr/>
          </a:p>
          <a:p>
            <a:pPr algn="r"/>
            <a:r>
              <a:rPr lang="en-GB" sz="1400">
                <a:solidFill>
                  <a:srgbClr val="ffffff"/>
                </a:solidFill>
                <a:latin typeface="Trebuchet MS"/>
              </a:rPr>
              <a:t>Grup 03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34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Implementació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467640" y="1905120"/>
            <a:ext cx="7914240" cy="422064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Plataforma: PC</a:t>
            </a:r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Interacció: ratolí + teclat</a:t>
            </a:r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Model: 3D en tercera persona</a:t>
            </a:r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Gènere: Escapar de l’habitació (escape-the-room).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Implementat en C++ &amp; OGRE 3D</a:t>
            </a:r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Models importats de </a:t>
            </a:r>
            <a:r>
              <a:rPr i="1" lang="es-ES" sz="2000">
                <a:solidFill>
                  <a:srgbClr val="ffffff"/>
                </a:solidFill>
                <a:latin typeface="Trebuchet MS"/>
              </a:rPr>
              <a:t>Oblivion</a:t>
            </a:r>
            <a:r>
              <a:rPr lang="es-ES" sz="2000">
                <a:solidFill>
                  <a:srgbClr val="ffffff"/>
                </a:solidFill>
                <a:latin typeface="Trebuchet MS"/>
              </a:rPr>
              <a:t> y </a:t>
            </a:r>
            <a:r>
              <a:rPr i="1" lang="es-ES" sz="2000">
                <a:solidFill>
                  <a:srgbClr val="ffffff"/>
                </a:solidFill>
                <a:latin typeface="Trebuchet MS"/>
              </a:rPr>
              <a:t>Fallout 3</a:t>
            </a:r>
            <a:r>
              <a:rPr lang="es-ES" sz="2000">
                <a:solidFill>
                  <a:srgbClr val="ffffff"/>
                </a:solidFill>
                <a:latin typeface="Trebuchet MS"/>
              </a:rPr>
              <a:t> con 3DS Max</a:t>
            </a:r>
            <a:endParaRPr/>
          </a:p>
          <a:p>
            <a:endParaRPr/>
          </a:p>
        </p:txBody>
      </p:sp>
      <p:pic>
        <p:nvPicPr>
          <p:cNvPr descr="" id="136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1403640" y="4796640"/>
            <a:ext cx="3053880" cy="1221480"/>
          </a:xfrm>
          <a:prstGeom prst="rect">
            <a:avLst/>
          </a:prstGeom>
        </p:spPr>
      </p:pic>
      <p:pic>
        <p:nvPicPr>
          <p:cNvPr descr="" id="137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021280" y="4706280"/>
            <a:ext cx="2011680" cy="14025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39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Funcionalitats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467640" y="1905120"/>
            <a:ext cx="7914240" cy="422064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Moviment del player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Caminar (endavant, dreta i esquerra, girs amb el ratolí)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Córrer (endavant, dreta i esquerra, girs amb el ratolí)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Interacció amb l’entorn</a:t>
            </a:r>
            <a:endParaRPr/>
          </a:p>
          <a:p>
            <a:pPr lvl="2"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Exemple: activar interruptors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Recollir elements</a:t>
            </a:r>
            <a:endParaRPr/>
          </a:p>
          <a:p>
            <a:pPr lvl="2"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Exemple: agafar una clau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Utilitzar elements de l’inventari</a:t>
            </a:r>
            <a:endParaRPr/>
          </a:p>
          <a:p>
            <a:pPr lvl="2"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Exemple: posar una clau al pany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42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Instruccions del joc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467640" y="1905120"/>
            <a:ext cx="7914240" cy="461988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Objectiu: Escapar de l’habitació resolent un puzzle.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Moviment del jugador: W – A – D (shift esquerre per córrer)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Control de la càmera: moviment ratolí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Interaccionar amb l’entorn: click esquerre amb el ratolí quan el nom de l’objecte apareix a la cantonada superior esquerra.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Utilitzar objectes de l’inventari: seleccionar l’objecte amb els números 0-9 i click esquerre amb el ratolí quan el nom de l’objecte apareix a la cantonada superior esquerra.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45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Instruccions d’instal·lació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467640" y="1905120"/>
            <a:ext cx="7914240" cy="461988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Descomprimir el fitxer Exe03.zip i executar scape.bat.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La primera vegada que s’executa apareix una finestra de configuració de OGRE. Configuració recomanada: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Rendering subsystem: Direct3D9 Rendering Subsystem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Video mode: 800 x 600 @ 32-bit colour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La resta d’opcions: les seleccionades per defecte.</a:t>
            </a:r>
            <a:endParaRPr/>
          </a:p>
          <a:p>
            <a:endParaRPr/>
          </a:p>
          <a:p>
            <a:pPr>
              <a:buFont typeface="StarSymbol"/>
              <a:buChar char="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En cas d’haver escollit una mala configuració de OGRE i no es mostrés correctament:</a:t>
            </a:r>
            <a:endParaRPr/>
          </a:p>
          <a:p>
            <a:pPr lvl="1">
              <a:buFont typeface="StarSymbol"/>
              <a:buChar char=""/>
            </a:pPr>
            <a:r>
              <a:rPr lang="es-ES" sz="2000">
                <a:solidFill>
                  <a:srgbClr val="ffffff"/>
                </a:solidFill>
                <a:latin typeface="Trebuchet MS"/>
              </a:rPr>
              <a:t>Eliminar el fitxer bin/release/ogre.cfg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48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Screenshots</a:t>
            </a:r>
            <a:endParaRPr/>
          </a:p>
        </p:txBody>
      </p:sp>
      <p:pic>
        <p:nvPicPr>
          <p:cNvPr descr="" id="149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000" y="3213000"/>
            <a:ext cx="3960000" cy="29725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51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Screenshots</a:t>
            </a:r>
            <a:endParaRPr/>
          </a:p>
        </p:txBody>
      </p:sp>
      <p:pic>
        <p:nvPicPr>
          <p:cNvPr descr="" id="152" name="5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140000" y="3234960"/>
            <a:ext cx="4318200" cy="32302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14400" y="1066680"/>
            <a:ext cx="7543440" cy="522720"/>
          </a:xfrm>
          <a:prstGeom prst="rect">
            <a:avLst/>
          </a:prstGeom>
        </p:spPr>
      </p:sp>
      <p:sp>
        <p:nvSpPr>
          <p:cNvPr id="154" name="TextShape 2"/>
          <p:cNvSpPr txBox="1"/>
          <p:nvPr/>
        </p:nvSpPr>
        <p:spPr>
          <a:xfrm>
            <a:off x="914400" y="457200"/>
            <a:ext cx="7695720" cy="11426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s-ES" sz="3600">
                <a:solidFill>
                  <a:srgbClr val="ffffff"/>
                </a:solidFill>
                <a:latin typeface="Trebuchet MS"/>
              </a:rPr>
              <a:t>Treball realitzat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