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73" r:id="rId4"/>
    <p:sldId id="274" r:id="rId5"/>
    <p:sldId id="275" r:id="rId6"/>
    <p:sldId id="276" r:id="rId7"/>
    <p:sldId id="277" r:id="rId8"/>
    <p:sldId id="278" r:id="rId9"/>
  </p:sldIdLst>
  <p:sldSz cx="9144000" cy="6858000" type="screen4x3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93969" autoAdjust="0"/>
  </p:normalViewPr>
  <p:slideViewPr>
    <p:cSldViewPr>
      <p:cViewPr varScale="1">
        <p:scale>
          <a:sx n="69" d="100"/>
          <a:sy n="69" d="100"/>
        </p:scale>
        <p:origin x="-11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54D4857D-62A5-486B-9129-468003D7E020}" type="datetimeFigureOut">
              <a:rPr lang="es-ES" smtClean="0"/>
              <a:pPr/>
              <a:t>19/12/2011</a:t>
            </a:fld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2EBE4566-6F3A-4CC1-BD6C-9C510D05F1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937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2D2EF2CE-B28C-4ED4-8FD0-48BB3F48846A}" type="datetimeFigureOut">
              <a:pPr/>
              <a:t>6/30/2006</a:t>
            </a:fld>
            <a:endParaRPr lang="es-E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465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es-ES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19/12/2011</a:t>
            </a:fld>
            <a:endParaRPr kumimoji="0" lang="es-E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es-ES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es-ES"/>
              <a:t>Mostrar título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19/12/2011</a:t>
            </a:fld>
            <a:endParaRPr kumimoji="0" lang="es-E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19/12/2011</a:t>
            </a:fld>
            <a:endParaRPr kumimoji="0" lang="es-E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es-ES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es-ES"/>
              <a:t>Haga clic para agregar el título de la sección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y respuesta senc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6/30/2006</a:t>
            </a:fld>
            <a:endParaRPr kumimoji="0" lang="es-E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es-ES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s-ES"/>
              <a:t>Haga clic para agregar una respuesta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y respuesta detall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6/30/2006</a:t>
            </a:fld>
            <a:endParaRPr kumimoji="0" lang="es-E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es-ES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s-ES"/>
              <a:t>Haga clic para agregar una respuesta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es-ES" i="1" baseline="0"/>
            </a:lvl1pPr>
            <a:extLst/>
          </a:lstStyle>
          <a:p>
            <a:pPr lvl="0"/>
            <a:r>
              <a:rPr kumimoji="0" lang="es-ES"/>
              <a:t>Haga clic para agregar detalles a la respuesta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de verdadero o falso (respuesta: Verdade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6/30/2006</a:t>
            </a:fld>
            <a:endParaRPr kumimoji="0" lang="es-E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¿VERDADERO</a:t>
            </a:r>
            <a:r>
              <a:rPr kumimoji="0" lang="es-ES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o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kumimoji="0" lang="es-ES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¿VERDADERO </a:t>
            </a:r>
            <a:r>
              <a:rPr kumimoji="0" lang="es-ES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 FALSO?</a:t>
            </a:r>
            <a:endParaRPr kumimoji="0"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de verdadero o falso (respue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6/30/2006</a:t>
            </a:fld>
            <a:endParaRPr kumimoji="0" lang="es-E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¿VERDADERO</a:t>
            </a:r>
            <a:r>
              <a:rPr kumimoji="0" lang="es-ES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o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kumimoji="0" lang="es-ES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¿VERDADERO o </a:t>
            </a:r>
            <a:r>
              <a:rPr kumimoji="0" lang="es-ES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es-ES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incidencia de ele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6/30/2006</a:t>
            </a:fld>
            <a:endParaRPr kumimoji="0" lang="es-E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es-ES" i="1" baseline="0"/>
            </a:lvl1pPr>
            <a:extLst/>
          </a:lstStyle>
          <a:p>
            <a:r>
              <a:rPr kumimoji="0" lang="es-ES"/>
              <a:t>Haga clic para escribir una pregunta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es-ES" sz="1100"/>
            </a:lvl1pPr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19/12/2011</a:t>
            </a:fld>
            <a:endParaRPr kumimoji="0" lang="es-ES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es-ES" sz="1200"/>
            </a:lvl1pPr>
            <a:extLst/>
          </a:lstStyle>
          <a:p>
            <a:endParaRPr kumimoji="0" lang="es-E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es-ES" sz="1200"/>
            </a:lvl1pPr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s-ES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es-ES">
          <a:solidFill>
            <a:schemeClr val="tx2"/>
          </a:solidFill>
        </a:defRPr>
      </a:lvl2pPr>
      <a:lvl3pPr eaLnBrk="1" latinLnBrk="0" hangingPunct="1">
        <a:defRPr kumimoji="0" lang="es-ES">
          <a:solidFill>
            <a:schemeClr val="tx2"/>
          </a:solidFill>
        </a:defRPr>
      </a:lvl3pPr>
      <a:lvl4pPr eaLnBrk="1" latinLnBrk="0" hangingPunct="1">
        <a:defRPr kumimoji="0" lang="es-ES">
          <a:solidFill>
            <a:schemeClr val="tx2"/>
          </a:solidFill>
        </a:defRPr>
      </a:lvl4pPr>
      <a:lvl5pPr eaLnBrk="1" latinLnBrk="0" hangingPunct="1">
        <a:defRPr kumimoji="0" lang="es-ES">
          <a:solidFill>
            <a:schemeClr val="tx2"/>
          </a:solidFill>
        </a:defRPr>
      </a:lvl5pPr>
      <a:lvl6pPr eaLnBrk="1" latinLnBrk="0" hangingPunct="1">
        <a:defRPr kumimoji="0" lang="es-ES">
          <a:solidFill>
            <a:schemeClr val="tx2"/>
          </a:solidFill>
        </a:defRPr>
      </a:lvl6pPr>
      <a:lvl7pPr eaLnBrk="1" latinLnBrk="0" hangingPunct="1">
        <a:defRPr kumimoji="0" lang="es-ES">
          <a:solidFill>
            <a:schemeClr val="tx2"/>
          </a:solidFill>
        </a:defRPr>
      </a:lvl7pPr>
      <a:lvl8pPr eaLnBrk="1" latinLnBrk="0" hangingPunct="1">
        <a:defRPr kumimoji="0" lang="es-ES">
          <a:solidFill>
            <a:schemeClr val="tx2"/>
          </a:solidFill>
        </a:defRPr>
      </a:lvl8pPr>
      <a:lvl9pPr eaLnBrk="1" latinLnBrk="0" hangingPunct="1">
        <a:defRPr kumimoji="0" lang="es-ES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s-ES" dirty="0" err="1" smtClean="0"/>
              <a:t>Scape</a:t>
            </a:r>
            <a:endParaRPr lang="es-ES" dirty="0"/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1273228"/>
          </a:xfrm>
        </p:spPr>
        <p:txBody>
          <a:bodyPr/>
          <a:lstStyle>
            <a:extLst/>
          </a:lstStyle>
          <a:p>
            <a:r>
              <a:rPr lang="es-ES" dirty="0" smtClean="0"/>
              <a:t>Marion </a:t>
            </a:r>
            <a:r>
              <a:rPr lang="es-ES" dirty="0" err="1" smtClean="0"/>
              <a:t>Not</a:t>
            </a:r>
            <a:endParaRPr lang="es-ES" dirty="0"/>
          </a:p>
          <a:p>
            <a:r>
              <a:rPr lang="es-ES" dirty="0" smtClean="0"/>
              <a:t>José Antonio Navas</a:t>
            </a:r>
          </a:p>
          <a:p>
            <a:r>
              <a:rPr lang="es-ES" dirty="0" smtClean="0"/>
              <a:t>20/12/2011</a:t>
            </a:r>
          </a:p>
          <a:p>
            <a:r>
              <a:rPr lang="es-ES" dirty="0" err="1" smtClean="0"/>
              <a:t>Grup</a:t>
            </a:r>
            <a:r>
              <a:rPr lang="es-ES" dirty="0" smtClean="0"/>
              <a:t> 03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s-ES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ca-ES" dirty="0" smtClean="0"/>
              <a:t>Implementació</a:t>
            </a:r>
            <a:endParaRPr lang="ca-E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467544" y="1905000"/>
            <a:ext cx="7914456" cy="4221163"/>
          </a:xfrm>
        </p:spPr>
        <p:txBody>
          <a:bodyPr/>
          <a:lstStyle>
            <a:extLst/>
          </a:lstStyle>
          <a:p>
            <a:r>
              <a:rPr lang="ca-ES" dirty="0" smtClean="0"/>
              <a:t>Plataforma: PC</a:t>
            </a:r>
          </a:p>
          <a:p>
            <a:r>
              <a:rPr lang="ca-ES" dirty="0" smtClean="0"/>
              <a:t>Interacció: ratolí + teclat</a:t>
            </a:r>
          </a:p>
          <a:p>
            <a:r>
              <a:rPr lang="ca-ES" dirty="0" smtClean="0"/>
              <a:t>Model: 3D en tercera persona</a:t>
            </a:r>
          </a:p>
          <a:p>
            <a:r>
              <a:rPr lang="ca-ES" dirty="0" smtClean="0"/>
              <a:t>Gènere: Escapar de l’habitació (</a:t>
            </a:r>
            <a:r>
              <a:rPr lang="ca-ES" dirty="0" err="1" smtClean="0"/>
              <a:t>scape</a:t>
            </a:r>
            <a:r>
              <a:rPr lang="ca-ES" dirty="0" smtClean="0"/>
              <a:t> of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room</a:t>
            </a:r>
            <a:r>
              <a:rPr lang="ca-ES" dirty="0" smtClean="0"/>
              <a:t>).</a:t>
            </a:r>
          </a:p>
          <a:p>
            <a:endParaRPr lang="ca-ES" dirty="0" smtClean="0"/>
          </a:p>
          <a:p>
            <a:r>
              <a:rPr lang="ca-ES" dirty="0" smtClean="0"/>
              <a:t>Implementat en C++ &amp; OGRE 3D</a:t>
            </a:r>
          </a:p>
          <a:p>
            <a:r>
              <a:rPr lang="ca-ES" dirty="0" smtClean="0"/>
              <a:t>Models importats de 3DS Max</a:t>
            </a:r>
          </a:p>
          <a:p>
            <a:endParaRPr lang="ca-ES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796724"/>
            <a:ext cx="3054361" cy="1221744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196" y="4706169"/>
            <a:ext cx="2011936" cy="1402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s-ES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ca-ES" dirty="0" smtClean="0"/>
              <a:t>Funcionalitats</a:t>
            </a:r>
            <a:endParaRPr lang="ca-E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467544" y="1905000"/>
            <a:ext cx="7914456" cy="4221163"/>
          </a:xfrm>
        </p:spPr>
        <p:txBody>
          <a:bodyPr/>
          <a:lstStyle>
            <a:extLst/>
          </a:lstStyle>
          <a:p>
            <a:r>
              <a:rPr lang="ca-ES" dirty="0" smtClean="0"/>
              <a:t>Moviment del </a:t>
            </a:r>
            <a:r>
              <a:rPr lang="ca-ES" dirty="0" err="1" smtClean="0"/>
              <a:t>player</a:t>
            </a:r>
            <a:endParaRPr lang="ca-ES" dirty="0"/>
          </a:p>
          <a:p>
            <a:pPr lvl="1"/>
            <a:r>
              <a:rPr lang="ca-ES" dirty="0" smtClean="0"/>
              <a:t>Caminar (endavant, dreta i esquerra, girs amb el ratolí)</a:t>
            </a:r>
          </a:p>
          <a:p>
            <a:pPr lvl="1"/>
            <a:r>
              <a:rPr lang="ca-ES" dirty="0" smtClean="0"/>
              <a:t>Córrer (endavant, dreta i esquerra, girs amb el ratolí)</a:t>
            </a:r>
          </a:p>
          <a:p>
            <a:pPr lvl="1"/>
            <a:r>
              <a:rPr lang="ca-ES" dirty="0" smtClean="0"/>
              <a:t>Interacció amb l’entorn</a:t>
            </a:r>
          </a:p>
          <a:p>
            <a:pPr lvl="2"/>
            <a:r>
              <a:rPr lang="ca-ES" dirty="0" smtClean="0"/>
              <a:t>Exemple: activar interruptors</a:t>
            </a:r>
            <a:endParaRPr lang="ca-ES" dirty="0" smtClean="0"/>
          </a:p>
          <a:p>
            <a:pPr lvl="1"/>
            <a:r>
              <a:rPr lang="ca-ES" dirty="0" smtClean="0"/>
              <a:t>Recollir elements</a:t>
            </a:r>
          </a:p>
          <a:p>
            <a:pPr lvl="2"/>
            <a:r>
              <a:rPr lang="ca-ES" dirty="0" smtClean="0"/>
              <a:t>Exemple: agafar una clau</a:t>
            </a:r>
          </a:p>
          <a:p>
            <a:pPr lvl="1"/>
            <a:r>
              <a:rPr lang="ca-ES" dirty="0" smtClean="0"/>
              <a:t>Utilitzar elements de l’inventari</a:t>
            </a:r>
          </a:p>
          <a:p>
            <a:pPr lvl="2"/>
            <a:r>
              <a:rPr lang="ca-ES" dirty="0" smtClean="0"/>
              <a:t>Exemple: posar una clau al pany</a:t>
            </a:r>
            <a:endParaRPr lang="ca-ES" dirty="0" smtClean="0"/>
          </a:p>
          <a:p>
            <a:endParaRPr lang="ca-ES" dirty="0" smtClean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96333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s-ES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ca-ES" dirty="0" smtClean="0"/>
              <a:t>Instruccions del joc</a:t>
            </a:r>
            <a:endParaRPr lang="ca-E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467544" y="1905000"/>
            <a:ext cx="7914456" cy="4620344"/>
          </a:xfrm>
        </p:spPr>
        <p:txBody>
          <a:bodyPr/>
          <a:lstStyle>
            <a:extLst/>
          </a:lstStyle>
          <a:p>
            <a:r>
              <a:rPr lang="ca-ES" dirty="0" smtClean="0"/>
              <a:t>Objectiu: Escapar de l’habitació resolent un </a:t>
            </a:r>
            <a:r>
              <a:rPr lang="ca-ES" dirty="0" err="1" smtClean="0"/>
              <a:t>puzzle</a:t>
            </a:r>
            <a:r>
              <a:rPr lang="ca-ES" dirty="0" smtClean="0"/>
              <a:t>.</a:t>
            </a:r>
          </a:p>
          <a:p>
            <a:endParaRPr lang="ca-ES" dirty="0" smtClean="0"/>
          </a:p>
          <a:p>
            <a:r>
              <a:rPr lang="ca-ES" dirty="0" smtClean="0"/>
              <a:t>Moviment del jugador: W – A – D (</a:t>
            </a:r>
            <a:r>
              <a:rPr lang="ca-ES" dirty="0" err="1" smtClean="0"/>
              <a:t>shift</a:t>
            </a:r>
            <a:r>
              <a:rPr lang="ca-ES" dirty="0" smtClean="0"/>
              <a:t> esquerre per córrer)</a:t>
            </a:r>
          </a:p>
          <a:p>
            <a:pPr marL="0" indent="0">
              <a:buNone/>
            </a:pPr>
            <a:endParaRPr lang="ca-ES" dirty="0" smtClean="0"/>
          </a:p>
          <a:p>
            <a:r>
              <a:rPr lang="ca-ES" dirty="0" smtClean="0"/>
              <a:t>Control de la càmera: moviment ratolí</a:t>
            </a:r>
          </a:p>
          <a:p>
            <a:endParaRPr lang="ca-ES" dirty="0" smtClean="0"/>
          </a:p>
          <a:p>
            <a:r>
              <a:rPr lang="ca-ES" dirty="0" smtClean="0"/>
              <a:t>Interaccionar amb l’entorn: </a:t>
            </a:r>
            <a:r>
              <a:rPr lang="ca-ES" dirty="0" err="1" smtClean="0"/>
              <a:t>click</a:t>
            </a:r>
            <a:r>
              <a:rPr lang="ca-ES" dirty="0" smtClean="0"/>
              <a:t> esquerre amb el ratolí quan el nom de l’objecte apareix a la cantonada superior esquerra.</a:t>
            </a:r>
          </a:p>
          <a:p>
            <a:endParaRPr lang="ca-ES" dirty="0" smtClean="0"/>
          </a:p>
          <a:p>
            <a:r>
              <a:rPr lang="ca-ES" dirty="0" smtClean="0"/>
              <a:t>Utilitzar objectes de l’inventari: seleccionar l’objecte amb els números 0-9 i </a:t>
            </a:r>
            <a:r>
              <a:rPr lang="ca-ES" dirty="0" err="1" smtClean="0"/>
              <a:t>click</a:t>
            </a:r>
            <a:r>
              <a:rPr lang="ca-ES" dirty="0" smtClean="0"/>
              <a:t> esquerre amb el ratolí quan el nom de l’objecte apareix a la cantonada superior esquerra.</a:t>
            </a:r>
            <a:endParaRPr lang="ca-ES" dirty="0" smtClean="0"/>
          </a:p>
        </p:txBody>
      </p:sp>
    </p:spTree>
    <p:extLst>
      <p:ext uri="{BB962C8B-B14F-4D97-AF65-F5344CB8AC3E}">
        <p14:creationId xmlns:p14="http://schemas.microsoft.com/office/powerpoint/2010/main" val="396333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s-ES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ca-ES" dirty="0" smtClean="0"/>
              <a:t>Instruccions d’instal·lació</a:t>
            </a:r>
            <a:endParaRPr lang="ca-E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467544" y="1905000"/>
            <a:ext cx="7914456" cy="4620344"/>
          </a:xfrm>
        </p:spPr>
        <p:txBody>
          <a:bodyPr/>
          <a:lstStyle>
            <a:extLst/>
          </a:lstStyle>
          <a:p>
            <a:r>
              <a:rPr lang="ca-ES" dirty="0" smtClean="0"/>
              <a:t>Descomprimir el fitxer Exe03.zip i executar scape.bat.</a:t>
            </a:r>
          </a:p>
          <a:p>
            <a:endParaRPr lang="ca-ES" dirty="0"/>
          </a:p>
          <a:p>
            <a:r>
              <a:rPr lang="ca-ES" dirty="0" smtClean="0"/>
              <a:t>La primera vegada que s’executa apareix una finestra de configuració de OGRE. Configuració recomanada:</a:t>
            </a:r>
          </a:p>
          <a:p>
            <a:pPr lvl="1"/>
            <a:r>
              <a:rPr lang="ca-ES" dirty="0" err="1" smtClean="0"/>
              <a:t>Rendering</a:t>
            </a:r>
            <a:r>
              <a:rPr lang="ca-ES" dirty="0" smtClean="0"/>
              <a:t> </a:t>
            </a:r>
            <a:r>
              <a:rPr lang="ca-ES" dirty="0" err="1" smtClean="0"/>
              <a:t>subsystem</a:t>
            </a:r>
            <a:r>
              <a:rPr lang="ca-ES" dirty="0" smtClean="0"/>
              <a:t>: Direct3D9 </a:t>
            </a:r>
            <a:r>
              <a:rPr lang="ca-ES" dirty="0" err="1" smtClean="0"/>
              <a:t>Rendering</a:t>
            </a:r>
            <a:r>
              <a:rPr lang="ca-ES" dirty="0" smtClean="0"/>
              <a:t> </a:t>
            </a:r>
            <a:r>
              <a:rPr lang="ca-ES" dirty="0" err="1" smtClean="0"/>
              <a:t>Subsystem</a:t>
            </a:r>
            <a:endParaRPr lang="ca-ES" dirty="0" smtClean="0"/>
          </a:p>
          <a:p>
            <a:pPr lvl="1"/>
            <a:r>
              <a:rPr lang="ca-ES" dirty="0" err="1" smtClean="0"/>
              <a:t>Video</a:t>
            </a:r>
            <a:r>
              <a:rPr lang="ca-ES" dirty="0" smtClean="0"/>
              <a:t> mode: 800 x 600 @ 32-bit </a:t>
            </a:r>
            <a:r>
              <a:rPr lang="ca-ES" dirty="0" err="1" smtClean="0"/>
              <a:t>colour</a:t>
            </a:r>
            <a:endParaRPr lang="ca-ES" dirty="0" smtClean="0"/>
          </a:p>
          <a:p>
            <a:pPr lvl="1"/>
            <a:r>
              <a:rPr lang="ca-ES" dirty="0" smtClean="0"/>
              <a:t>La resta d’opcions: les seleccionades per defecte.</a:t>
            </a:r>
          </a:p>
          <a:p>
            <a:pPr lvl="1"/>
            <a:endParaRPr lang="ca-ES" dirty="0"/>
          </a:p>
          <a:p>
            <a:r>
              <a:rPr lang="ca-ES" dirty="0" smtClean="0"/>
              <a:t>En cas d’haver escollit una mala configuració de OGRE i no es mostrés correctament:</a:t>
            </a:r>
          </a:p>
          <a:p>
            <a:pPr lvl="1"/>
            <a:r>
              <a:rPr lang="ca-ES" dirty="0" smtClean="0"/>
              <a:t>Eliminar el fitxer bin/release/</a:t>
            </a:r>
            <a:r>
              <a:rPr lang="ca-ES" dirty="0" err="1" smtClean="0"/>
              <a:t>ogre.cfg</a:t>
            </a:r>
            <a:endParaRPr lang="ca-ES" dirty="0" smtClean="0"/>
          </a:p>
        </p:txBody>
      </p:sp>
    </p:spTree>
    <p:extLst>
      <p:ext uri="{BB962C8B-B14F-4D97-AF65-F5344CB8AC3E}">
        <p14:creationId xmlns:p14="http://schemas.microsoft.com/office/powerpoint/2010/main" val="249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s-ES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ca-ES" dirty="0" err="1" smtClean="0"/>
              <a:t>Screenshots</a:t>
            </a:r>
            <a:endParaRPr lang="ca-ES" dirty="0"/>
          </a:p>
        </p:txBody>
      </p:sp>
      <p:pic>
        <p:nvPicPr>
          <p:cNvPr id="2" name="1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10445"/>
            <a:ext cx="3996481" cy="3003598"/>
          </a:xfr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212976"/>
            <a:ext cx="3960440" cy="297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s-ES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ca-ES" dirty="0" err="1" smtClean="0"/>
              <a:t>Screenshots</a:t>
            </a:r>
            <a:endParaRPr lang="ca-ES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01349"/>
            <a:ext cx="4176464" cy="3137543"/>
          </a:xfr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3" y="3235122"/>
            <a:ext cx="4318426" cy="32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s-ES" sz="280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705069"/>
              </p:ext>
            </p:extLst>
          </p:nvPr>
        </p:nvGraphicFramePr>
        <p:xfrm>
          <a:off x="755576" y="2204864"/>
          <a:ext cx="74676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/>
                <a:gridCol w="1152128"/>
                <a:gridCol w="1440160"/>
                <a:gridCol w="1346920"/>
              </a:tblGrid>
              <a:tr h="370840">
                <a:tc>
                  <a:txBody>
                    <a:bodyPr/>
                    <a:lstStyle/>
                    <a:p>
                      <a:r>
                        <a:rPr lang="ca-ES" noProof="0" smtClean="0"/>
                        <a:t>Tasca</a:t>
                      </a:r>
                      <a:endParaRPr lang="ca-E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noProof="0" dirty="0" smtClean="0"/>
                        <a:t>Autor</a:t>
                      </a:r>
                      <a:endParaRPr lang="ca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noProof="0" dirty="0" smtClean="0"/>
                        <a:t>TE (hores)</a:t>
                      </a:r>
                      <a:endParaRPr lang="ca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noProof="0" dirty="0" smtClean="0"/>
                        <a:t>TR (hores)</a:t>
                      </a:r>
                      <a:endParaRPr lang="ca-E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noProof="0" dirty="0" smtClean="0"/>
                        <a:t>Estructurar codi base</a:t>
                      </a:r>
                      <a:endParaRPr lang="ca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noProof="0" dirty="0" smtClean="0"/>
                        <a:t>Jose</a:t>
                      </a:r>
                      <a:endParaRPr lang="ca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noProof="0" dirty="0" smtClean="0"/>
                        <a:t>2</a:t>
                      </a:r>
                      <a:endParaRPr lang="ca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noProof="0" dirty="0" smtClean="0"/>
                        <a:t>5</a:t>
                      </a:r>
                      <a:endParaRPr lang="ca-E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noProof="0" dirty="0" smtClean="0"/>
                        <a:t>Guió nivell</a:t>
                      </a:r>
                      <a:endParaRPr lang="ca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noProof="0" dirty="0" smtClean="0"/>
                        <a:t>Marion</a:t>
                      </a:r>
                      <a:endParaRPr lang="ca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noProof="0" dirty="0" smtClean="0"/>
                        <a:t>1,5</a:t>
                      </a:r>
                      <a:endParaRPr lang="ca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noProof="0" dirty="0" smtClean="0"/>
                        <a:t>2</a:t>
                      </a:r>
                      <a:endParaRPr lang="ca-E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noProof="0" dirty="0" smtClean="0"/>
                        <a:t>Importar models</a:t>
                      </a:r>
                      <a:endParaRPr lang="ca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noProof="0" dirty="0" smtClean="0"/>
                        <a:t>Marion</a:t>
                      </a:r>
                      <a:endParaRPr lang="ca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noProof="0" dirty="0" smtClean="0"/>
                        <a:t>12</a:t>
                      </a:r>
                      <a:endParaRPr lang="ca-ES" noProof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noProof="0" dirty="0" smtClean="0"/>
                        <a:t>30</a:t>
                      </a:r>
                      <a:endParaRPr lang="ca-ES" noProof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noProof="0" dirty="0" smtClean="0"/>
                        <a:t>Implementació</a:t>
                      </a:r>
                      <a:r>
                        <a:rPr lang="ca-ES" baseline="0" noProof="0" dirty="0" smtClean="0"/>
                        <a:t> input</a:t>
                      </a:r>
                      <a:endParaRPr lang="ca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noProof="0" dirty="0" smtClean="0"/>
                        <a:t>Jose</a:t>
                      </a:r>
                      <a:endParaRPr lang="ca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noProof="0" dirty="0" smtClean="0"/>
                        <a:t>25</a:t>
                      </a:r>
                      <a:endParaRPr lang="ca-ES" noProof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noProof="0" dirty="0" smtClean="0"/>
                        <a:t>40</a:t>
                      </a:r>
                      <a:endParaRPr lang="ca-ES" noProof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ca-ES" noProof="0" dirty="0" smtClean="0"/>
                        <a:t>Disseny</a:t>
                      </a:r>
                      <a:r>
                        <a:rPr lang="ca-ES" baseline="0" noProof="0" dirty="0" smtClean="0"/>
                        <a:t> escenari</a:t>
                      </a:r>
                      <a:endParaRPr lang="ca-ES" noProof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noProof="0" dirty="0" smtClean="0"/>
                        <a:t>Marion</a:t>
                      </a:r>
                      <a:endParaRPr lang="ca-ES" noProof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noProof="0" dirty="0" smtClean="0"/>
                        <a:t>1</a:t>
                      </a:r>
                      <a:endParaRPr lang="ca-ES" noProof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noProof="0" dirty="0" smtClean="0"/>
                        <a:t>3</a:t>
                      </a:r>
                      <a:endParaRPr lang="ca-ES" noProof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ca-ES" noProof="0" dirty="0" smtClean="0"/>
                        <a:t>Implementació</a:t>
                      </a:r>
                      <a:r>
                        <a:rPr lang="ca-ES" baseline="0" noProof="0" dirty="0" smtClean="0"/>
                        <a:t> detecció de col·lisions</a:t>
                      </a:r>
                      <a:endParaRPr lang="ca-ES" noProof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noProof="0" dirty="0" smtClean="0"/>
                        <a:t>Jose</a:t>
                      </a:r>
                      <a:endParaRPr lang="ca-ES" noProof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noProof="0" dirty="0" smtClean="0"/>
                        <a:t>2</a:t>
                      </a:r>
                      <a:endParaRPr lang="ca-ES" noProof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noProof="0" dirty="0" smtClean="0"/>
                        <a:t>6</a:t>
                      </a:r>
                      <a:endParaRPr lang="ca-ES" noProof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noProof="0" dirty="0" smtClean="0"/>
                        <a:t>Implementació</a:t>
                      </a:r>
                      <a:r>
                        <a:rPr lang="ca-ES" baseline="0" noProof="0" dirty="0" smtClean="0"/>
                        <a:t> escenari</a:t>
                      </a:r>
                      <a:endParaRPr lang="ca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noProof="0" dirty="0" smtClean="0"/>
                        <a:t>Jose</a:t>
                      </a:r>
                      <a:endParaRPr lang="ca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noProof="0" dirty="0" smtClean="0"/>
                        <a:t>2</a:t>
                      </a:r>
                      <a:endParaRPr lang="ca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noProof="0" dirty="0" smtClean="0"/>
                        <a:t>4</a:t>
                      </a:r>
                      <a:endParaRPr lang="ca-ES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ca-ES" dirty="0" smtClean="0"/>
              <a:t>Treball realitzat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73842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315</Words>
  <Application>Microsoft Office PowerPoint</Application>
  <PresentationFormat>Presentación en pantalla (4:3)</PresentationFormat>
  <Paragraphs>86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Concurso</vt:lpstr>
      <vt:lpstr>Scape</vt:lpstr>
      <vt:lpstr>Implementació</vt:lpstr>
      <vt:lpstr>Funcionalitats</vt:lpstr>
      <vt:lpstr>Instruccions del joc</vt:lpstr>
      <vt:lpstr>Instruccions d’instal·lació</vt:lpstr>
      <vt:lpstr>Screenshots</vt:lpstr>
      <vt:lpstr>Screenshots</vt:lpstr>
      <vt:lpstr>Treball realitzat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2011-12-19T18:23:48Z</dcterms:created>
  <dcterms:modified xsi:type="dcterms:W3CDTF">2011-12-19T21:27:11Z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3082</vt:i4>
  </property>
  <property fmtid="{D5CDD505-2E9C-101B-9397-08002B2CF9AE}" pid="3" name="_Version">
    <vt:lpwstr>12.0.4518</vt:lpwstr>
  </property>
</Properties>
</file>