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05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0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59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64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0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3880773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350EEDA-6B49-4DE1-8E4B-007533B4E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9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19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1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28355"/>
            <a:ext cx="8596668" cy="451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18D9-19C3-4AD2-9336-87D155945ED2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7D136-9BB2-4C0B-B509-D873AA3D3A88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1F5867E-130A-4ADC-9205-B500871C9D8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47259" y="5930527"/>
            <a:ext cx="3672567" cy="6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00BFC89-4889-40AE-A702-A46FEB3BC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pt-BR" dirty="0"/>
              <a:t>José Nelson Cultri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19462-503E-4AB5-BD7E-FB6B7B3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ao desenvolvimento Web em GeneXus: O poder de fazer</a:t>
            </a:r>
          </a:p>
        </p:txBody>
      </p:sp>
    </p:spTree>
    <p:extLst>
      <p:ext uri="{BB962C8B-B14F-4D97-AF65-F5344CB8AC3E}">
        <p14:creationId xmlns:p14="http://schemas.microsoft.com/office/powerpoint/2010/main" val="30995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DDFB-639A-4238-AD53-252695D4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43489-E923-4E66-862A-A876DFA5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 case de desenvolvimento de software baseada em conhecimento</a:t>
            </a:r>
          </a:p>
          <a:p>
            <a:r>
              <a:rPr lang="pt-BR" dirty="0"/>
              <a:t>“Gerador de código”</a:t>
            </a:r>
          </a:p>
          <a:p>
            <a:r>
              <a:rPr lang="pt-BR" dirty="0"/>
              <a:t>Ideia principal: “Foco na  sua regra de negócio, GeneXus toma conta do resto”</a:t>
            </a:r>
          </a:p>
        </p:txBody>
      </p:sp>
    </p:spTree>
    <p:extLst>
      <p:ext uri="{BB962C8B-B14F-4D97-AF65-F5344CB8AC3E}">
        <p14:creationId xmlns:p14="http://schemas.microsoft.com/office/powerpoint/2010/main" val="40239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4458-0688-41E7-9F79-6242E7CF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D5615-6D66-4ED2-BF1E-A8479A57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0"/>
            <a:ext cx="8596668" cy="5041885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ARTech</a:t>
            </a:r>
            <a:r>
              <a:rPr lang="pt-BR" dirty="0"/>
              <a:t> Consultores, Montevidéu, 1988</a:t>
            </a:r>
          </a:p>
          <a:p>
            <a:r>
              <a:rPr lang="pt-BR" dirty="0"/>
              <a:t>Primeira versão do GeneXus</a:t>
            </a:r>
          </a:p>
          <a:p>
            <a:pPr lvl="1"/>
            <a:r>
              <a:rPr lang="pt-BR" dirty="0"/>
              <a:t>Lançada em fevereiro de 1989</a:t>
            </a:r>
          </a:p>
          <a:p>
            <a:pPr lvl="1"/>
            <a:r>
              <a:rPr lang="pt-BR" dirty="0"/>
              <a:t>Suporte apenas para transações</a:t>
            </a:r>
          </a:p>
          <a:p>
            <a:pPr lvl="1"/>
            <a:r>
              <a:rPr lang="pt-BR" dirty="0"/>
              <a:t>Interface DOS</a:t>
            </a:r>
          </a:p>
          <a:p>
            <a:pPr lvl="1"/>
            <a:r>
              <a:rPr lang="pt-BR" dirty="0"/>
              <a:t>DBF</a:t>
            </a:r>
          </a:p>
          <a:p>
            <a:pPr lvl="1"/>
            <a:r>
              <a:rPr lang="pt-BR" dirty="0"/>
              <a:t>Geradores </a:t>
            </a:r>
            <a:r>
              <a:rPr lang="pt-BR" dirty="0" err="1"/>
              <a:t>XBase</a:t>
            </a:r>
            <a:r>
              <a:rPr lang="pt-BR" dirty="0"/>
              <a:t> e COBOL para AS/400</a:t>
            </a:r>
          </a:p>
          <a:p>
            <a:r>
              <a:rPr lang="pt-BR" dirty="0"/>
              <a:t>Versão atual</a:t>
            </a:r>
          </a:p>
          <a:p>
            <a:pPr lvl="1"/>
            <a:r>
              <a:rPr lang="pt-BR" dirty="0"/>
              <a:t>GeneXus 16 Upgrade 3</a:t>
            </a:r>
          </a:p>
          <a:p>
            <a:pPr lvl="1"/>
            <a:r>
              <a:rPr lang="pt-BR" dirty="0"/>
              <a:t>Lançada em 16 de abril de 2019</a:t>
            </a:r>
          </a:p>
          <a:p>
            <a:pPr lvl="1"/>
            <a:r>
              <a:rPr lang="pt-BR" dirty="0"/>
              <a:t>Suporte para diversos tipos de objetos</a:t>
            </a:r>
          </a:p>
          <a:p>
            <a:pPr lvl="1"/>
            <a:r>
              <a:rPr lang="pt-BR" dirty="0"/>
              <a:t>Interfaces </a:t>
            </a:r>
            <a:r>
              <a:rPr lang="pt-BR" dirty="0" err="1"/>
              <a:t>Win</a:t>
            </a:r>
            <a:r>
              <a:rPr lang="pt-BR" dirty="0"/>
              <a:t>, Web e SD</a:t>
            </a:r>
          </a:p>
          <a:p>
            <a:pPr lvl="1"/>
            <a:r>
              <a:rPr lang="pt-BR" dirty="0"/>
              <a:t>SQL Server, PostgreSQL, </a:t>
            </a:r>
            <a:r>
              <a:rPr lang="pt-BR" dirty="0" err="1"/>
              <a:t>Informix</a:t>
            </a:r>
            <a:r>
              <a:rPr lang="pt-BR" dirty="0"/>
              <a:t>, Oracle, MySQL, entre outros</a:t>
            </a:r>
          </a:p>
          <a:p>
            <a:pPr lvl="1"/>
            <a:r>
              <a:rPr lang="pt-BR" dirty="0"/>
              <a:t>Novidade: Geração para .NET Core e </a:t>
            </a:r>
            <a:r>
              <a:rPr lang="pt-BR" i="1" dirty="0" err="1"/>
              <a:t>wearables</a:t>
            </a:r>
            <a:r>
              <a:rPr lang="pt-BR" dirty="0"/>
              <a:t> Apple</a:t>
            </a:r>
          </a:p>
        </p:txBody>
      </p:sp>
    </p:spTree>
    <p:extLst>
      <p:ext uri="{BB962C8B-B14F-4D97-AF65-F5344CB8AC3E}">
        <p14:creationId xmlns:p14="http://schemas.microsoft.com/office/powerpoint/2010/main" val="7936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1046-A6C5-4988-9D48-A164228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GeneXus?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F27D2-5411-4350-B922-7C3F8E33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  <a:p>
            <a:pPr lvl="1"/>
            <a:r>
              <a:rPr lang="pt-BR" dirty="0"/>
              <a:t>Definição do conhecimento através dos objetos GeneXus</a:t>
            </a:r>
          </a:p>
          <a:p>
            <a:pPr lvl="1"/>
            <a:r>
              <a:rPr lang="pt-BR" dirty="0"/>
              <a:t>Especificação</a:t>
            </a:r>
          </a:p>
          <a:p>
            <a:pPr lvl="1"/>
            <a:r>
              <a:rPr lang="pt-BR" i="1" dirty="0" err="1"/>
              <a:t>Reorganization</a:t>
            </a:r>
            <a:r>
              <a:rPr lang="pt-BR" i="1" dirty="0"/>
              <a:t> Menus</a:t>
            </a:r>
          </a:p>
          <a:p>
            <a:pPr lvl="1"/>
            <a:r>
              <a:rPr lang="pt-BR" dirty="0"/>
              <a:t>Geração</a:t>
            </a:r>
          </a:p>
          <a:p>
            <a:pPr lvl="1"/>
            <a:r>
              <a:rPr lang="pt-BR" dirty="0"/>
              <a:t>Compilação</a:t>
            </a:r>
          </a:p>
        </p:txBody>
      </p:sp>
    </p:spTree>
    <p:extLst>
      <p:ext uri="{BB962C8B-B14F-4D97-AF65-F5344CB8AC3E}">
        <p14:creationId xmlns:p14="http://schemas.microsoft.com/office/powerpoint/2010/main" val="170022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41A0A-FEC1-4386-82E3-91A4B0D0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pt-BR" dirty="0"/>
              <a:t>Objetos GeneXus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CFB6F-6204-48EB-A175-889A89E8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3823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Definições de propriedades, eventos, telas e regras similares, cada um com suas especificidades</a:t>
            </a:r>
          </a:p>
          <a:p>
            <a:r>
              <a:rPr lang="pt-BR" dirty="0"/>
              <a:t>Tipos de objetos</a:t>
            </a:r>
          </a:p>
          <a:p>
            <a:pPr lvl="1"/>
            <a:r>
              <a:rPr lang="pt-BR" dirty="0"/>
              <a:t>Domínios</a:t>
            </a:r>
          </a:p>
          <a:p>
            <a:pPr lvl="1"/>
            <a:r>
              <a:rPr lang="pt-BR" dirty="0"/>
              <a:t>Transações</a:t>
            </a:r>
          </a:p>
          <a:p>
            <a:pPr lvl="1"/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1"/>
            <a:r>
              <a:rPr lang="pt-BR" i="1" dirty="0"/>
              <a:t>Procedures</a:t>
            </a:r>
          </a:p>
          <a:p>
            <a:pPr lvl="1"/>
            <a:r>
              <a:rPr lang="pt-BR" dirty="0"/>
              <a:t>Imagens</a:t>
            </a:r>
          </a:p>
          <a:p>
            <a:pPr lvl="1"/>
            <a:r>
              <a:rPr lang="pt-BR" dirty="0"/>
              <a:t>Temas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 err="1"/>
              <a:t>SDTs</a:t>
            </a:r>
            <a:endParaRPr lang="pt-BR" dirty="0"/>
          </a:p>
          <a:p>
            <a:pPr lvl="1"/>
            <a:r>
              <a:rPr lang="pt-BR" dirty="0"/>
              <a:t>E muitos mais...</a:t>
            </a:r>
          </a:p>
          <a:p>
            <a:r>
              <a:rPr lang="pt-BR" dirty="0"/>
              <a:t>Objetos GeneXus não tem nenhuma correlação com Orientação a Objetos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22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5E4EF-947B-401E-9836-98300587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gerais para os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7BE43-BC2F-49B9-AC2E-FA7FC315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401"/>
            <a:ext cx="8596668" cy="4408808"/>
          </a:xfrm>
        </p:spPr>
        <p:txBody>
          <a:bodyPr/>
          <a:lstStyle/>
          <a:p>
            <a:r>
              <a:rPr lang="pt-BR" dirty="0"/>
              <a:t>Comum a diversos tipos de objetos:</a:t>
            </a:r>
          </a:p>
          <a:p>
            <a:pPr lvl="1"/>
            <a:r>
              <a:rPr lang="pt-BR" dirty="0"/>
              <a:t>Aba “</a:t>
            </a:r>
            <a:r>
              <a:rPr lang="pt-BR" dirty="0" err="1"/>
              <a:t>Rules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Aba “</a:t>
            </a:r>
            <a:r>
              <a:rPr lang="pt-BR" dirty="0" err="1"/>
              <a:t>Documentation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Regra “</a:t>
            </a:r>
            <a:r>
              <a:rPr lang="pt-BR" dirty="0" err="1"/>
              <a:t>Parm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No caso de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Procedures</a:t>
            </a:r>
            <a:r>
              <a:rPr lang="pt-BR" dirty="0"/>
              <a:t>, a aba “</a:t>
            </a:r>
            <a:r>
              <a:rPr lang="pt-BR" dirty="0" err="1"/>
              <a:t>Conditions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Em transações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i="1" dirty="0"/>
          </a:p>
          <a:p>
            <a:pPr lvl="2"/>
            <a:r>
              <a:rPr lang="pt-BR" dirty="0"/>
              <a:t>Habilitação de campos</a:t>
            </a:r>
          </a:p>
          <a:p>
            <a:pPr lvl="2"/>
            <a:r>
              <a:rPr lang="pt-BR" dirty="0"/>
              <a:t>Regra “Prompt”</a:t>
            </a:r>
          </a:p>
          <a:p>
            <a:pPr lvl="1"/>
            <a:r>
              <a:rPr lang="pt-BR" dirty="0"/>
              <a:t>Definição de variáveis baseadas em domínios</a:t>
            </a:r>
          </a:p>
        </p:txBody>
      </p:sp>
    </p:spTree>
    <p:extLst>
      <p:ext uri="{BB962C8B-B14F-4D97-AF65-F5344CB8AC3E}">
        <p14:creationId xmlns:p14="http://schemas.microsoft.com/office/powerpoint/2010/main" val="317798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1370-FA9E-43B6-B97A-7185F218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pt-BR" dirty="0"/>
              <a:t>Objetos GeneXus: Transações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0121F-AF51-4D00-865B-C911EEC1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 estrutura do banco de dados a ser gerada</a:t>
            </a:r>
          </a:p>
          <a:p>
            <a:r>
              <a:rPr lang="pt-BR" dirty="0"/>
              <a:t>Definem regras para a entrada de dados</a:t>
            </a:r>
          </a:p>
          <a:p>
            <a:r>
              <a:rPr lang="pt-BR" dirty="0"/>
              <a:t>Definem o comportamento dos atributos do sistema (validações com expressões regulares, máscaras, </a:t>
            </a:r>
            <a:r>
              <a:rPr lang="pt-BR" i="1" dirty="0"/>
              <a:t>range </a:t>
            </a:r>
            <a:r>
              <a:rPr lang="pt-BR" dirty="0"/>
              <a:t>de valores, etc...)</a:t>
            </a:r>
          </a:p>
        </p:txBody>
      </p:sp>
    </p:spTree>
    <p:extLst>
      <p:ext uri="{BB962C8B-B14F-4D97-AF65-F5344CB8AC3E}">
        <p14:creationId xmlns:p14="http://schemas.microsoft.com/office/powerpoint/2010/main" val="22961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B3E37-74F3-43B5-8DAA-7C0735F2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GeneXus: </a:t>
            </a:r>
            <a:r>
              <a:rPr lang="pt-BR" i="1" dirty="0"/>
              <a:t>Web </a:t>
            </a:r>
            <a:r>
              <a:rPr lang="pt-BR" i="1" dirty="0" err="1"/>
              <a:t>Panels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782F4-EBF6-4435-9DDA-81E9E5DA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Definem as telas da aplicação</a:t>
            </a:r>
          </a:p>
          <a:p>
            <a:r>
              <a:rPr lang="pt-BR" dirty="0"/>
              <a:t>Usados para desenhar telas mais complexas do que as desenháveis com o formulário da transação</a:t>
            </a:r>
          </a:p>
        </p:txBody>
      </p:sp>
    </p:spTree>
    <p:extLst>
      <p:ext uri="{BB962C8B-B14F-4D97-AF65-F5344CB8AC3E}">
        <p14:creationId xmlns:p14="http://schemas.microsoft.com/office/powerpoint/2010/main" val="189512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316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Introdução ao desenvolvimento Web em GeneXus: O poder de fazer</vt:lpstr>
      <vt:lpstr>O que é GeneXus?</vt:lpstr>
      <vt:lpstr>Um pouco de história</vt:lpstr>
      <vt:lpstr>Como funciona o GeneXus?</vt:lpstr>
      <vt:lpstr>Objetos GeneXus</vt:lpstr>
      <vt:lpstr>Definições gerais para os objetos</vt:lpstr>
      <vt:lpstr>Objetos GeneXus: Transações</vt:lpstr>
      <vt:lpstr>Objetos GeneXus: Web Panels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Web em GeneXus: O poder de fazer</dc:title>
  <dc:creator>José Nelson Cultri</dc:creator>
  <cp:lastModifiedBy>José Nelson Cultri</cp:lastModifiedBy>
  <cp:revision>15</cp:revision>
  <dcterms:created xsi:type="dcterms:W3CDTF">2019-05-13T20:48:58Z</dcterms:created>
  <dcterms:modified xsi:type="dcterms:W3CDTF">2019-05-14T00:12:46Z</dcterms:modified>
</cp:coreProperties>
</file>