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3" r:id="rId8"/>
    <p:sldId id="261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395EED-76A5-44DA-A5BD-A65E087D0A8E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6906A-BF62-4DD3-964A-79E6CBA092F4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https://github.com/josenelsoncultri/Techweek2019</a:t>
            </a:r>
            <a:r>
              <a:rPr lang="pt-BR" sz="1100" dirty="0"/>
              <a:t> - </a:t>
            </a:r>
            <a:r>
              <a:rPr lang="pt-BR" dirty="0"/>
              <a:t>josefcultri@yahoo.com.br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3E37-74F3-43B5-8DAA-7C0735F2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82F4-EBF6-4435-9DDA-81E9E5DA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as telas da aplicação</a:t>
            </a:r>
          </a:p>
          <a:p>
            <a:r>
              <a:rPr lang="pt-BR" dirty="0"/>
              <a:t>Usados para desenhar telas mais complexas do que as desenháveis com o formulário da transação</a:t>
            </a:r>
          </a:p>
        </p:txBody>
      </p:sp>
    </p:spTree>
    <p:extLst>
      <p:ext uri="{BB962C8B-B14F-4D97-AF65-F5344CB8AC3E}">
        <p14:creationId xmlns:p14="http://schemas.microsoft.com/office/powerpoint/2010/main" val="18951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008C-6192-4FCC-863D-6B4F1E2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i="1" dirty="0"/>
              <a:t>Procedures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5CAA8-D80B-4E51-9771-262FF4C8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instruções para manipulação de dados fora de formulários da transação</a:t>
            </a:r>
          </a:p>
          <a:p>
            <a:r>
              <a:rPr lang="pt-BR" dirty="0"/>
              <a:t>Validações de regras</a:t>
            </a:r>
          </a:p>
          <a:p>
            <a:r>
              <a:rPr lang="pt-BR" dirty="0"/>
              <a:t>Geram os relatórios do sistema</a:t>
            </a:r>
          </a:p>
          <a:p>
            <a:r>
              <a:rPr lang="pt-BR" dirty="0"/>
              <a:t>Utilizadas também para criar </a:t>
            </a:r>
            <a:r>
              <a:rPr lang="pt-BR" i="1" dirty="0"/>
              <a:t>Web Services </a:t>
            </a:r>
            <a:r>
              <a:rPr lang="pt-BR" dirty="0"/>
              <a:t>e executáveis</a:t>
            </a:r>
          </a:p>
        </p:txBody>
      </p:sp>
    </p:spTree>
    <p:extLst>
      <p:ext uri="{BB962C8B-B14F-4D97-AF65-F5344CB8AC3E}">
        <p14:creationId xmlns:p14="http://schemas.microsoft.com/office/powerpoint/2010/main" val="339979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488F-AABA-44D5-813C-633B308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Imagens e 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1FED-3084-48A2-B78C-F9ECE0EC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do tipo “</a:t>
            </a:r>
            <a:r>
              <a:rPr lang="pt-BR" dirty="0" err="1"/>
              <a:t>Image</a:t>
            </a:r>
            <a:r>
              <a:rPr lang="pt-BR" dirty="0"/>
              <a:t>”: utilizados para definir as imagens da aplicação</a:t>
            </a:r>
          </a:p>
          <a:p>
            <a:pPr lvl="1"/>
            <a:r>
              <a:rPr lang="pt-BR" dirty="0"/>
              <a:t>Imagem Interna: Gera um arquivo físico dentro da aplicação</a:t>
            </a:r>
          </a:p>
          <a:p>
            <a:pPr lvl="1"/>
            <a:r>
              <a:rPr lang="pt-BR" dirty="0"/>
              <a:t>Imagem Externa: Aponta para uma URL</a:t>
            </a:r>
          </a:p>
          <a:p>
            <a:r>
              <a:rPr lang="pt-BR" dirty="0"/>
              <a:t>Temas: Manipulação do CSS da aplicação</a:t>
            </a:r>
          </a:p>
          <a:p>
            <a:pPr lvl="1"/>
            <a:r>
              <a:rPr lang="pt-BR" dirty="0"/>
              <a:t>Classes</a:t>
            </a:r>
          </a:p>
          <a:p>
            <a:pPr lvl="1"/>
            <a:r>
              <a:rPr lang="pt-BR" dirty="0"/>
              <a:t>Paleta de Cores</a:t>
            </a:r>
          </a:p>
          <a:p>
            <a:pPr lvl="1"/>
            <a:r>
              <a:rPr lang="pt-BR" dirty="0"/>
              <a:t>Fontes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99154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96FF-B3AD-4570-9C87-3B810B51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3C37A-7725-48B7-A32C-03EA025E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Servem para demonstrar dados em forma de gráficos ou tabelas dinâmicas</a:t>
            </a:r>
          </a:p>
          <a:p>
            <a:r>
              <a:rPr lang="pt-BR" dirty="0"/>
              <a:t>Gráficos geram Flash ou </a:t>
            </a:r>
            <a:r>
              <a:rPr lang="pt-BR" dirty="0" err="1"/>
              <a:t>Javascript</a:t>
            </a:r>
            <a:r>
              <a:rPr lang="pt-BR" dirty="0"/>
              <a:t>, utilizando </a:t>
            </a:r>
            <a:r>
              <a:rPr lang="pt-BR" i="1" dirty="0" err="1"/>
              <a:t>Highcharts</a:t>
            </a:r>
            <a:endParaRPr lang="pt-BR" i="1" dirty="0"/>
          </a:p>
          <a:p>
            <a:r>
              <a:rPr lang="pt-BR" dirty="0"/>
              <a:t>Mediante estrutura definida, é gerada uma instrução SQL para busca dos dados</a:t>
            </a:r>
          </a:p>
          <a:p>
            <a:r>
              <a:rPr lang="pt-BR" dirty="0"/>
              <a:t>Gráficos</a:t>
            </a:r>
          </a:p>
          <a:p>
            <a:pPr lvl="1"/>
            <a:r>
              <a:rPr lang="pt-BR" dirty="0"/>
              <a:t>Pizza</a:t>
            </a:r>
          </a:p>
          <a:p>
            <a:pPr lvl="1"/>
            <a:r>
              <a:rPr lang="pt-BR" dirty="0"/>
              <a:t>Barras</a:t>
            </a:r>
          </a:p>
          <a:p>
            <a:pPr lvl="1"/>
            <a:r>
              <a:rPr lang="pt-BR" dirty="0"/>
              <a:t>Linha</a:t>
            </a:r>
          </a:p>
          <a:p>
            <a:pPr lvl="1"/>
            <a:r>
              <a:rPr lang="pt-BR" dirty="0"/>
              <a:t>E outros...</a:t>
            </a:r>
          </a:p>
          <a:p>
            <a:r>
              <a:rPr lang="pt-BR" dirty="0"/>
              <a:t>Troca em tempo de execução da visualização dos gráficos</a:t>
            </a:r>
          </a:p>
        </p:txBody>
      </p:sp>
    </p:spTree>
    <p:extLst>
      <p:ext uri="{BB962C8B-B14F-4D97-AF65-F5344CB8AC3E}">
        <p14:creationId xmlns:p14="http://schemas.microsoft.com/office/powerpoint/2010/main" val="420285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28D3-6452-4688-B4FB-579182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dirty="0" err="1"/>
              <a:t>SDTs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66BEB-88A2-4EDA-9128-5F8ED2B2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Structured Data </a:t>
            </a:r>
            <a:r>
              <a:rPr lang="pt-BR" sz="2400" i="1" dirty="0" err="1"/>
              <a:t>Types</a:t>
            </a:r>
            <a:r>
              <a:rPr lang="pt-BR" sz="2400" i="1" dirty="0"/>
              <a:t>,</a:t>
            </a:r>
            <a:r>
              <a:rPr lang="pt-BR" sz="2400" dirty="0"/>
              <a:t> ou Tipos de Dados Estruturados</a:t>
            </a:r>
          </a:p>
          <a:p>
            <a:r>
              <a:rPr lang="pt-BR" sz="2400" dirty="0"/>
              <a:t>Similar ao </a:t>
            </a:r>
            <a:r>
              <a:rPr lang="pt-BR" sz="2400" i="1" dirty="0" err="1"/>
              <a:t>struct</a:t>
            </a:r>
            <a:r>
              <a:rPr lang="pt-BR" sz="2400" dirty="0"/>
              <a:t> do C++</a:t>
            </a:r>
          </a:p>
          <a:p>
            <a:r>
              <a:rPr lang="pt-BR" sz="2400" dirty="0"/>
              <a:t>Fácil manipulação de listas</a:t>
            </a:r>
          </a:p>
          <a:p>
            <a:r>
              <a:rPr lang="pt-BR" sz="2400" dirty="0"/>
              <a:t>Permite geração fácil de dados em formato JSON e XML</a:t>
            </a:r>
          </a:p>
        </p:txBody>
      </p:sp>
    </p:spTree>
    <p:extLst>
      <p:ext uri="{BB962C8B-B14F-4D97-AF65-F5344CB8AC3E}">
        <p14:creationId xmlns:p14="http://schemas.microsoft.com/office/powerpoint/2010/main" val="386235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F7B264-F456-4C98-926D-C9077870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2" y="1701018"/>
            <a:ext cx="7073965" cy="3455963"/>
          </a:xfrm>
        </p:spPr>
        <p:txBody>
          <a:bodyPr>
            <a:normAutofit/>
          </a:bodyPr>
          <a:lstStyle/>
          <a:p>
            <a:r>
              <a:rPr lang="pt-BR" sz="9600" dirty="0"/>
              <a:t>Vamos à prática?</a:t>
            </a:r>
          </a:p>
        </p:txBody>
      </p:sp>
    </p:spTree>
    <p:extLst>
      <p:ext uri="{BB962C8B-B14F-4D97-AF65-F5344CB8AC3E}">
        <p14:creationId xmlns:p14="http://schemas.microsoft.com/office/powerpoint/2010/main" val="358456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9B528-177C-4731-ABA9-0FFF4B18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produtos da </a:t>
            </a:r>
            <a:r>
              <a:rPr lang="pt-BR" dirty="0" err="1"/>
              <a:t>ARTech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D51DC-CCF4-4F16-AA86-BB66E8FE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GXTest</a:t>
            </a:r>
            <a:endParaRPr lang="pt-BR" sz="2800" dirty="0"/>
          </a:p>
          <a:p>
            <a:r>
              <a:rPr lang="pt-BR" sz="2800" dirty="0" err="1"/>
              <a:t>GXServer</a:t>
            </a:r>
            <a:endParaRPr lang="pt-BR" sz="2800" dirty="0"/>
          </a:p>
          <a:p>
            <a:r>
              <a:rPr lang="pt-BR" sz="2800" dirty="0" err="1"/>
              <a:t>GXQuery</a:t>
            </a:r>
            <a:endParaRPr lang="pt-BR" sz="2800" dirty="0"/>
          </a:p>
          <a:p>
            <a:r>
              <a:rPr lang="pt-BR" sz="2800" dirty="0" err="1"/>
              <a:t>GXPortal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2158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E25B56-59AE-49BA-8F5D-AACC2FA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recursos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E290A4-8C1F-435F-B181-D343CB2A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Responsividade: GeneXus e </a:t>
            </a:r>
            <a:r>
              <a:rPr lang="pt-BR" sz="2400" dirty="0" err="1"/>
              <a:t>Bootstrap</a:t>
            </a:r>
            <a:endParaRPr lang="pt-BR" sz="2400" dirty="0"/>
          </a:p>
          <a:p>
            <a:r>
              <a:rPr lang="pt-BR" sz="2400" dirty="0"/>
              <a:t>Segurança</a:t>
            </a:r>
          </a:p>
          <a:p>
            <a:pPr lvl="1"/>
            <a:r>
              <a:rPr lang="pt-BR" sz="2000" dirty="0"/>
              <a:t>SQL </a:t>
            </a:r>
            <a:r>
              <a:rPr lang="pt-BR" sz="2000" dirty="0" err="1"/>
              <a:t>Injection</a:t>
            </a:r>
            <a:r>
              <a:rPr lang="pt-BR" sz="2000" dirty="0"/>
              <a:t>: Consultas parametrizadas</a:t>
            </a:r>
          </a:p>
          <a:p>
            <a:pPr lvl="1"/>
            <a:r>
              <a:rPr lang="pt-BR" sz="2000" dirty="0"/>
              <a:t>Checagem de modificação de dados somente leitura</a:t>
            </a:r>
          </a:p>
          <a:p>
            <a:pPr lvl="1"/>
            <a:r>
              <a:rPr lang="pt-BR" sz="2000" dirty="0"/>
              <a:t>Criptografia de parâmetros das </a:t>
            </a:r>
            <a:r>
              <a:rPr lang="pt-BR" sz="2000" dirty="0" err="1"/>
              <a:t>URLs</a:t>
            </a:r>
            <a:r>
              <a:rPr lang="pt-BR" sz="2000" dirty="0"/>
              <a:t> da aplicação</a:t>
            </a:r>
          </a:p>
          <a:p>
            <a:r>
              <a:rPr lang="pt-BR" sz="2400" dirty="0"/>
              <a:t>Eventos </a:t>
            </a:r>
            <a:r>
              <a:rPr lang="pt-BR" sz="2400" i="1" dirty="0" err="1"/>
              <a:t>client-side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i="1" dirty="0"/>
              <a:t>server-</a:t>
            </a:r>
            <a:r>
              <a:rPr lang="pt-BR" sz="2400" i="1" dirty="0" err="1"/>
              <a:t>side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883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CDC08A-DAB5-4788-AB2B-088A573E9C98}"/>
              </a:ext>
            </a:extLst>
          </p:cNvPr>
          <p:cNvSpPr txBox="1"/>
          <p:nvPr/>
        </p:nvSpPr>
        <p:spPr>
          <a:xfrm>
            <a:off x="649357" y="3013501"/>
            <a:ext cx="8534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83B330"/>
                </a:solidFill>
              </a:rPr>
              <a:t>Muito obrigado pela presença!</a:t>
            </a:r>
          </a:p>
        </p:txBody>
      </p:sp>
    </p:spTree>
    <p:extLst>
      <p:ext uri="{BB962C8B-B14F-4D97-AF65-F5344CB8AC3E}">
        <p14:creationId xmlns:p14="http://schemas.microsoft.com/office/powerpoint/2010/main" val="4306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Ferramenta case de desenvolvimento de software baseada em conhecimento</a:t>
            </a:r>
          </a:p>
          <a:p>
            <a:r>
              <a:rPr lang="pt-BR" sz="3600" dirty="0"/>
              <a:t>“Gerador de código”</a:t>
            </a:r>
          </a:p>
          <a:p>
            <a:r>
              <a:rPr lang="pt-BR" sz="3600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SQL Server, PostgreSQL, </a:t>
            </a:r>
            <a:r>
              <a:rPr lang="pt-BR" dirty="0" err="1"/>
              <a:t>Informix</a:t>
            </a:r>
            <a:r>
              <a:rPr lang="pt-BR" dirty="0"/>
              <a:t>, Oracle, MySQL, entre outros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8620CFC-1714-4CE4-B1A4-70B3A13D12B0}"/>
              </a:ext>
            </a:extLst>
          </p:cNvPr>
          <p:cNvSpPr/>
          <p:nvPr/>
        </p:nvSpPr>
        <p:spPr>
          <a:xfrm>
            <a:off x="3684104" y="437321"/>
            <a:ext cx="3240000" cy="10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Conhecimento da regra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655FB6-42D5-4809-8F36-34F6D7938291}"/>
              </a:ext>
            </a:extLst>
          </p:cNvPr>
          <p:cNvSpPr/>
          <p:nvPr/>
        </p:nvSpPr>
        <p:spPr>
          <a:xfrm>
            <a:off x="3684104" y="1928243"/>
            <a:ext cx="3240000" cy="10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Objetos GeneXus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AAB646-E0BE-4BE9-A7DF-569CBCE0677A}"/>
              </a:ext>
            </a:extLst>
          </p:cNvPr>
          <p:cNvSpPr/>
          <p:nvPr/>
        </p:nvSpPr>
        <p:spPr>
          <a:xfrm>
            <a:off x="3684104" y="3324704"/>
            <a:ext cx="3240000" cy="10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Conhecimento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A8B91D-1F21-4C86-86E3-D3593671FEFA}"/>
              </a:ext>
            </a:extLst>
          </p:cNvPr>
          <p:cNvSpPr/>
          <p:nvPr/>
        </p:nvSpPr>
        <p:spPr>
          <a:xfrm>
            <a:off x="1235998" y="4807306"/>
            <a:ext cx="3240000" cy="108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Programas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4F27491-3548-405F-B0EF-8F2AB2AF6CD3}"/>
              </a:ext>
            </a:extLst>
          </p:cNvPr>
          <p:cNvSpPr/>
          <p:nvPr/>
        </p:nvSpPr>
        <p:spPr>
          <a:xfrm>
            <a:off x="6096002" y="4717827"/>
            <a:ext cx="3240000" cy="108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68CC744-082C-4401-9860-AF5D07B5D0E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304104" y="1517321"/>
            <a:ext cx="0" cy="4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36ED22-EF06-4319-B4EF-AF205A8539E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304104" y="3008243"/>
            <a:ext cx="0" cy="31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0DC35AA-2E7F-49F6-AF09-EA2068B6985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855998" y="4246542"/>
            <a:ext cx="1302593" cy="56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E17B26-581C-4B23-8048-828DB2F0A8DE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6449617" y="4246542"/>
            <a:ext cx="1266385" cy="471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7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276286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Processos</a:t>
            </a:r>
          </a:p>
          <a:p>
            <a:pPr lvl="1"/>
            <a:r>
              <a:rPr lang="pt-BR" sz="2800" dirty="0"/>
              <a:t>Definição do conhecimento através dos objetos GeneXus</a:t>
            </a:r>
          </a:p>
          <a:p>
            <a:pPr lvl="1"/>
            <a:r>
              <a:rPr lang="pt-BR" sz="2800" dirty="0"/>
              <a:t>Especificação</a:t>
            </a:r>
          </a:p>
          <a:p>
            <a:pPr lvl="2"/>
            <a:r>
              <a:rPr lang="pt-BR" sz="2600" dirty="0"/>
              <a:t>Lista de Navegação</a:t>
            </a:r>
          </a:p>
          <a:p>
            <a:pPr lvl="1"/>
            <a:r>
              <a:rPr lang="pt-BR" sz="2800" dirty="0"/>
              <a:t>Análise de impacto e alteração do banco de dados</a:t>
            </a:r>
          </a:p>
          <a:p>
            <a:pPr lvl="1"/>
            <a:r>
              <a:rPr lang="pt-BR" sz="2800" dirty="0"/>
              <a:t>Geração</a:t>
            </a:r>
          </a:p>
          <a:p>
            <a:pPr lvl="1"/>
            <a:r>
              <a:rPr lang="pt-BR" sz="2800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1A0A-FEC1-4386-82E3-91A4B0D0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FB6F-6204-48EB-A175-889A89E8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3823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Definições de propriedades, eventos, telas e regras similares, cada um com suas especificidades</a:t>
            </a:r>
          </a:p>
          <a:p>
            <a:r>
              <a:rPr lang="pt-BR" dirty="0"/>
              <a:t>Tipos de objetos</a:t>
            </a:r>
          </a:p>
          <a:p>
            <a:pPr lvl="1"/>
            <a:r>
              <a:rPr lang="pt-BR" dirty="0"/>
              <a:t>Domínios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1"/>
            <a:r>
              <a:rPr lang="pt-BR" i="1" dirty="0"/>
              <a:t>Procedures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Temas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 err="1"/>
              <a:t>SDTs</a:t>
            </a:r>
            <a:endParaRPr lang="pt-BR" dirty="0"/>
          </a:p>
          <a:p>
            <a:pPr lvl="1"/>
            <a:r>
              <a:rPr lang="pt-BR" dirty="0"/>
              <a:t>E muitos mais...</a:t>
            </a:r>
          </a:p>
          <a:p>
            <a:r>
              <a:rPr lang="pt-BR" dirty="0"/>
              <a:t>Objetos GeneXus não tem nenhuma correlação com 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2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E4EF-947B-401E-9836-98300587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gerais para os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7BE43-BC2F-49B9-AC2E-FA7FC315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408808"/>
          </a:xfrm>
        </p:spPr>
        <p:txBody>
          <a:bodyPr/>
          <a:lstStyle/>
          <a:p>
            <a:r>
              <a:rPr lang="pt-BR" dirty="0"/>
              <a:t>Comum a diversos tipos de objetos: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Rules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Documentation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Regra “</a:t>
            </a:r>
            <a:r>
              <a:rPr lang="pt-BR" dirty="0" err="1"/>
              <a:t>Parm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No caso de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Procedures</a:t>
            </a:r>
            <a:r>
              <a:rPr lang="pt-BR" dirty="0"/>
              <a:t>, a aba “</a:t>
            </a:r>
            <a:r>
              <a:rPr lang="pt-BR" dirty="0" err="1"/>
              <a:t>Conditions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Em transações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2"/>
            <a:r>
              <a:rPr lang="pt-BR" dirty="0"/>
              <a:t>Habilitação de campos</a:t>
            </a:r>
          </a:p>
          <a:p>
            <a:pPr lvl="2"/>
            <a:r>
              <a:rPr lang="pt-BR" dirty="0"/>
              <a:t>Regra “Prompt”</a:t>
            </a:r>
          </a:p>
          <a:p>
            <a:pPr lvl="1"/>
            <a:r>
              <a:rPr lang="pt-BR" dirty="0"/>
              <a:t>Definição de variáveis baseadas em domínios</a:t>
            </a:r>
          </a:p>
        </p:txBody>
      </p:sp>
    </p:spTree>
    <p:extLst>
      <p:ext uri="{BB962C8B-B14F-4D97-AF65-F5344CB8AC3E}">
        <p14:creationId xmlns:p14="http://schemas.microsoft.com/office/powerpoint/2010/main" val="317798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1370-FA9E-43B6-B97A-7185F218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0121F-AF51-4D00-865B-C911EEC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 estrutura do banco de dados a ser gerada</a:t>
            </a:r>
          </a:p>
          <a:p>
            <a:r>
              <a:rPr lang="pt-BR" dirty="0"/>
              <a:t>Definem regras para a entrada de dados</a:t>
            </a:r>
          </a:p>
          <a:p>
            <a:r>
              <a:rPr lang="pt-BR" dirty="0"/>
              <a:t>Definem o comportamento dos atributos do sistema (validações com expressões regulares, máscaras, </a:t>
            </a:r>
            <a:r>
              <a:rPr lang="pt-BR" i="1" dirty="0"/>
              <a:t>range </a:t>
            </a:r>
            <a:r>
              <a:rPr lang="pt-BR" dirty="0"/>
              <a:t>de valores, etc...)</a:t>
            </a:r>
          </a:p>
        </p:txBody>
      </p:sp>
    </p:spTree>
    <p:extLst>
      <p:ext uri="{BB962C8B-B14F-4D97-AF65-F5344CB8AC3E}">
        <p14:creationId xmlns:p14="http://schemas.microsoft.com/office/powerpoint/2010/main" val="2296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4568-DC25-4AF8-8975-317FCABB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EF424-CF7E-43E9-AA5B-362A0FC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647347"/>
          </a:xfrm>
        </p:spPr>
        <p:txBody>
          <a:bodyPr>
            <a:normAutofit fontScale="92500"/>
          </a:bodyPr>
          <a:lstStyle/>
          <a:p>
            <a:r>
              <a:rPr lang="pt-BR" dirty="0"/>
              <a:t>Um atributo é composto basicamente por nome, descrição, tipo de dados e se aceita nulo ou não</a:t>
            </a:r>
          </a:p>
          <a:p>
            <a:pPr lvl="1"/>
            <a:r>
              <a:rPr lang="pt-BR" dirty="0"/>
              <a:t>Outras definições</a:t>
            </a:r>
          </a:p>
          <a:p>
            <a:pPr lvl="2"/>
            <a:r>
              <a:rPr lang="pt-BR" dirty="0"/>
              <a:t>Tipo de controle</a:t>
            </a:r>
          </a:p>
          <a:p>
            <a:pPr lvl="2"/>
            <a:r>
              <a:rPr lang="pt-BR" dirty="0"/>
              <a:t>Máscara</a:t>
            </a:r>
          </a:p>
          <a:p>
            <a:pPr lvl="2"/>
            <a:r>
              <a:rPr lang="pt-BR" dirty="0"/>
              <a:t>Aparência (Tamanho, fonte, cores)</a:t>
            </a:r>
          </a:p>
          <a:p>
            <a:r>
              <a:rPr lang="pt-BR" dirty="0"/>
              <a:t>Um domínio é um conjunto de definições que podem ser comuns a atributos/variáveis</a:t>
            </a:r>
          </a:p>
          <a:p>
            <a:pPr lvl="1"/>
            <a:r>
              <a:rPr lang="pt-BR" dirty="0"/>
              <a:t>Tipo de dados</a:t>
            </a:r>
          </a:p>
          <a:p>
            <a:pPr lvl="1"/>
            <a:r>
              <a:rPr lang="pt-BR" dirty="0"/>
              <a:t>Tipo de controle</a:t>
            </a:r>
          </a:p>
          <a:p>
            <a:pPr lvl="1"/>
            <a:r>
              <a:rPr lang="pt-BR" dirty="0"/>
              <a:t>Máscara</a:t>
            </a:r>
          </a:p>
          <a:p>
            <a:pPr lvl="1"/>
            <a:r>
              <a:rPr lang="pt-BR" dirty="0"/>
              <a:t>Aparência (Tamanho, fonte, cores)</a:t>
            </a:r>
          </a:p>
          <a:p>
            <a:pPr lvl="1"/>
            <a:r>
              <a:rPr lang="pt-BR" dirty="0"/>
              <a:t>Toda a definição feita em um domínio é aplicada nos atributos baseados nesse domínio. Quando a definição muda, o GeneXus reaplica em todos os atributos baseados!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51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645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Apresentação do PowerPoint</vt:lpstr>
      <vt:lpstr>Como funciona o GeneXus?</vt:lpstr>
      <vt:lpstr>Objetos GeneXus</vt:lpstr>
      <vt:lpstr>Definições gerais para os objetos</vt:lpstr>
      <vt:lpstr>Objetos GeneXus: Transações</vt:lpstr>
      <vt:lpstr>Atributos e Domínios</vt:lpstr>
      <vt:lpstr>Objetos GeneXus: Web Panels</vt:lpstr>
      <vt:lpstr>Objetos: Procedures</vt:lpstr>
      <vt:lpstr>Objetos: Imagens e Temas</vt:lpstr>
      <vt:lpstr>Objetos: Gráficos</vt:lpstr>
      <vt:lpstr>Objetos: SDTs</vt:lpstr>
      <vt:lpstr>Vamos à prática?</vt:lpstr>
      <vt:lpstr>Outros produtos da ARTech</vt:lpstr>
      <vt:lpstr>Outros recursos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44</cp:revision>
  <dcterms:created xsi:type="dcterms:W3CDTF">2019-05-13T20:48:58Z</dcterms:created>
  <dcterms:modified xsi:type="dcterms:W3CDTF">2019-05-16T15:40:04Z</dcterms:modified>
</cp:coreProperties>
</file>