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9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3880773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50EEDA-6B49-4DE1-8E4B-007533B4E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8355"/>
            <a:ext cx="8596668" cy="451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1F5867E-130A-4ADC-9205-B500871C9D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FC89-4889-40AE-A702-A46FEB3B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/>
              <a:t>José Nelson Cultri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19462-503E-4AB5-BD7E-FB6B7B3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desenvolvimento Web em GeneXus: O poder de fazer</a:t>
            </a:r>
          </a:p>
        </p:txBody>
      </p:sp>
    </p:spTree>
    <p:extLst>
      <p:ext uri="{BB962C8B-B14F-4D97-AF65-F5344CB8AC3E}">
        <p14:creationId xmlns:p14="http://schemas.microsoft.com/office/powerpoint/2010/main" val="30995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DDFB-639A-4238-AD53-252695D4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3489-E923-4E66-862A-A876DFA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 case de desenvolvimento de software baseada em conhecimento</a:t>
            </a:r>
          </a:p>
          <a:p>
            <a:r>
              <a:rPr lang="pt-BR" dirty="0"/>
              <a:t>“Gerador de código”</a:t>
            </a:r>
          </a:p>
          <a:p>
            <a:r>
              <a:rPr lang="pt-BR" dirty="0"/>
              <a:t>Ideia principal: “Foco na  sua regra de negócio, GeneXus toma conta do resto”</a:t>
            </a:r>
          </a:p>
        </p:txBody>
      </p:sp>
    </p:spTree>
    <p:extLst>
      <p:ext uri="{BB962C8B-B14F-4D97-AF65-F5344CB8AC3E}">
        <p14:creationId xmlns:p14="http://schemas.microsoft.com/office/powerpoint/2010/main" val="40239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4458-0688-41E7-9F79-6242E7C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D5615-6D66-4ED2-BF1E-A8479A57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0"/>
            <a:ext cx="8596668" cy="5041885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ARTech</a:t>
            </a:r>
            <a:r>
              <a:rPr lang="pt-BR" dirty="0"/>
              <a:t> Consultores, Montevidéu, 1988</a:t>
            </a:r>
          </a:p>
          <a:p>
            <a:r>
              <a:rPr lang="pt-BR" dirty="0"/>
              <a:t>Primeira versão do GeneXus</a:t>
            </a:r>
          </a:p>
          <a:p>
            <a:pPr lvl="1"/>
            <a:r>
              <a:rPr lang="pt-BR" dirty="0"/>
              <a:t>Lançada em fevereiro de 1989</a:t>
            </a:r>
          </a:p>
          <a:p>
            <a:pPr lvl="1"/>
            <a:r>
              <a:rPr lang="pt-BR" dirty="0"/>
              <a:t>Suporte apenas para transações</a:t>
            </a:r>
          </a:p>
          <a:p>
            <a:pPr lvl="1"/>
            <a:r>
              <a:rPr lang="pt-BR" dirty="0"/>
              <a:t>Interface DOS</a:t>
            </a:r>
          </a:p>
          <a:p>
            <a:pPr lvl="1"/>
            <a:r>
              <a:rPr lang="pt-BR" dirty="0"/>
              <a:t>DBF</a:t>
            </a:r>
          </a:p>
          <a:p>
            <a:pPr lvl="1"/>
            <a:r>
              <a:rPr lang="pt-BR" dirty="0"/>
              <a:t>Geradores </a:t>
            </a:r>
            <a:r>
              <a:rPr lang="pt-BR" dirty="0" err="1"/>
              <a:t>XBase</a:t>
            </a:r>
            <a:r>
              <a:rPr lang="pt-BR" dirty="0"/>
              <a:t> e COBOL para AS/400</a:t>
            </a:r>
          </a:p>
          <a:p>
            <a:r>
              <a:rPr lang="pt-BR" dirty="0"/>
              <a:t>Versão atual</a:t>
            </a:r>
          </a:p>
          <a:p>
            <a:pPr lvl="1"/>
            <a:r>
              <a:rPr lang="pt-BR" dirty="0"/>
              <a:t>GeneXus 16 Upgrade 3</a:t>
            </a:r>
          </a:p>
          <a:p>
            <a:pPr lvl="1"/>
            <a:r>
              <a:rPr lang="pt-BR" dirty="0"/>
              <a:t>Lançada em 16 de abril de 2019</a:t>
            </a:r>
          </a:p>
          <a:p>
            <a:pPr lvl="1"/>
            <a:r>
              <a:rPr lang="pt-BR" dirty="0"/>
              <a:t>Suporte para diversos tipos de objetos</a:t>
            </a:r>
          </a:p>
          <a:p>
            <a:pPr lvl="1"/>
            <a:r>
              <a:rPr lang="pt-BR" dirty="0"/>
              <a:t>Interfaces </a:t>
            </a:r>
            <a:r>
              <a:rPr lang="pt-BR" dirty="0" err="1"/>
              <a:t>Win</a:t>
            </a:r>
            <a:r>
              <a:rPr lang="pt-BR" dirty="0"/>
              <a:t>, Web e SD</a:t>
            </a:r>
          </a:p>
          <a:p>
            <a:pPr lvl="1"/>
            <a:r>
              <a:rPr lang="pt-BR" dirty="0"/>
              <a:t>SQL Server, PostgreSQL, </a:t>
            </a:r>
            <a:r>
              <a:rPr lang="pt-BR" dirty="0" err="1"/>
              <a:t>Informix</a:t>
            </a:r>
            <a:r>
              <a:rPr lang="pt-BR" dirty="0"/>
              <a:t>, Oracle, MySQL, entre outros</a:t>
            </a:r>
          </a:p>
          <a:p>
            <a:pPr lvl="1"/>
            <a:r>
              <a:rPr lang="pt-BR" dirty="0"/>
              <a:t>Novidade: Geração para .NET Core e </a:t>
            </a:r>
            <a:r>
              <a:rPr lang="pt-BR" i="1" dirty="0" err="1"/>
              <a:t>wearables</a:t>
            </a:r>
            <a:r>
              <a:rPr lang="pt-BR" dirty="0"/>
              <a:t> Apple</a:t>
            </a:r>
          </a:p>
        </p:txBody>
      </p:sp>
    </p:spTree>
    <p:extLst>
      <p:ext uri="{BB962C8B-B14F-4D97-AF65-F5344CB8AC3E}">
        <p14:creationId xmlns:p14="http://schemas.microsoft.com/office/powerpoint/2010/main" val="793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1046-A6C5-4988-9D48-A164228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F27D2-5411-4350-B922-7C3F8E33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  <a:p>
            <a:pPr lvl="1"/>
            <a:r>
              <a:rPr lang="pt-BR" dirty="0"/>
              <a:t>Definição do conhecimento através dos objetos GeneXus</a:t>
            </a:r>
          </a:p>
          <a:p>
            <a:pPr lvl="1"/>
            <a:r>
              <a:rPr lang="pt-BR" dirty="0"/>
              <a:t>Especificação</a:t>
            </a:r>
          </a:p>
          <a:p>
            <a:pPr lvl="1"/>
            <a:r>
              <a:rPr lang="pt-BR" i="1" dirty="0" err="1"/>
              <a:t>Reorganization</a:t>
            </a:r>
            <a:r>
              <a:rPr lang="pt-BR" i="1" dirty="0"/>
              <a:t> Menus</a:t>
            </a:r>
          </a:p>
          <a:p>
            <a:pPr lvl="1"/>
            <a:r>
              <a:rPr lang="pt-BR" dirty="0"/>
              <a:t>Geração</a:t>
            </a:r>
          </a:p>
          <a:p>
            <a:pPr lvl="1"/>
            <a:r>
              <a:rPr lang="pt-BR" dirty="0"/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1700226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150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Introdução ao desenvolvimento Web em GeneXus: O poder de fazer</vt:lpstr>
      <vt:lpstr>O que é GeneXus?</vt:lpstr>
      <vt:lpstr>Um pouco de história</vt:lpstr>
      <vt:lpstr>Como funciona o GeneXus?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em GeneXus: O poder de fazer</dc:title>
  <dc:creator>José Nelson Cultri</dc:creator>
  <cp:lastModifiedBy>José Nelson Cultri</cp:lastModifiedBy>
  <cp:revision>8</cp:revision>
  <dcterms:created xsi:type="dcterms:W3CDTF">2019-05-13T20:48:58Z</dcterms:created>
  <dcterms:modified xsi:type="dcterms:W3CDTF">2019-05-13T21:21:36Z</dcterms:modified>
</cp:coreProperties>
</file>