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88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87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3059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01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759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649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300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8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3880773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E350EEDA-6B49-4DE1-8E4B-007533B4E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7259" y="5930527"/>
            <a:ext cx="3672567" cy="68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1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93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44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39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99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19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01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528355"/>
            <a:ext cx="8596668" cy="451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18D9-19C3-4AD2-9336-87D155945ED2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C1F5867E-130A-4ADC-9205-B500871C9D81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347259" y="5930527"/>
            <a:ext cx="3672567" cy="68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F00BFC89-4889-40AE-A702-A46FEB3BC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pt-BR" dirty="0"/>
              <a:t>José Nelson Cultri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19462-503E-4AB5-BD7E-FB6B7B3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 ao desenvolvimento Web em GeneXus: O poder de fazer</a:t>
            </a:r>
          </a:p>
        </p:txBody>
      </p:sp>
    </p:spTree>
    <p:extLst>
      <p:ext uri="{BB962C8B-B14F-4D97-AF65-F5344CB8AC3E}">
        <p14:creationId xmlns:p14="http://schemas.microsoft.com/office/powerpoint/2010/main" val="30995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0008C-6192-4FCC-863D-6B4F1E2C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Objetos: </a:t>
            </a:r>
            <a:r>
              <a:rPr lang="pt-BR" i="1" dirty="0"/>
              <a:t>Procedures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85CAA8-D80B-4E51-9771-262FF4C87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79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2488F-AABA-44D5-813C-633B3083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Objetos: Imagens e Temas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B91FED-3084-48A2-B78C-F9ECE0ECE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54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596FF-B3AD-4570-9C87-3B810B51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Objetos: Gráficos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B3C37A-7725-48B7-A32C-03EA025E1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85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728D3-6452-4688-B4FB-579182B5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Objetos: </a:t>
            </a:r>
            <a:r>
              <a:rPr lang="pt-BR" dirty="0" err="1"/>
              <a:t>SDTs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D66BEB-88A2-4EDA-9128-5F8ED2B2E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354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EF7B264-F456-4C98-926D-C9077870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862" y="1701018"/>
            <a:ext cx="7073965" cy="3455963"/>
          </a:xfrm>
        </p:spPr>
        <p:txBody>
          <a:bodyPr>
            <a:normAutofit/>
          </a:bodyPr>
          <a:lstStyle/>
          <a:p>
            <a:r>
              <a:rPr lang="pt-BR" sz="9600" dirty="0"/>
              <a:t>Vamos à prática?</a:t>
            </a:r>
          </a:p>
        </p:txBody>
      </p:sp>
    </p:spTree>
    <p:extLst>
      <p:ext uri="{BB962C8B-B14F-4D97-AF65-F5344CB8AC3E}">
        <p14:creationId xmlns:p14="http://schemas.microsoft.com/office/powerpoint/2010/main" val="358456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ADDFB-639A-4238-AD53-252695D4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GeneXus?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43489-E923-4E66-862A-A876DFA5F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Ferramenta case de desenvolvimento de software baseada em conhecimento</a:t>
            </a:r>
          </a:p>
          <a:p>
            <a:r>
              <a:rPr lang="pt-BR" dirty="0"/>
              <a:t>“Gerador de código”</a:t>
            </a:r>
          </a:p>
          <a:p>
            <a:r>
              <a:rPr lang="pt-BR" dirty="0"/>
              <a:t>Ideia principal: “Foco na  sua regra de negócio, GeneXus toma conta do resto”</a:t>
            </a:r>
          </a:p>
        </p:txBody>
      </p:sp>
    </p:spTree>
    <p:extLst>
      <p:ext uri="{BB962C8B-B14F-4D97-AF65-F5344CB8AC3E}">
        <p14:creationId xmlns:p14="http://schemas.microsoft.com/office/powerpoint/2010/main" val="402392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84458-0688-41E7-9F79-6242E7CF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pouco de 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7D5615-6D66-4ED2-BF1E-A8479A57C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410"/>
            <a:ext cx="8596668" cy="5041885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ARTech</a:t>
            </a:r>
            <a:r>
              <a:rPr lang="pt-BR" dirty="0"/>
              <a:t> Consultores, Montevidéu, 1988</a:t>
            </a:r>
          </a:p>
          <a:p>
            <a:r>
              <a:rPr lang="pt-BR" dirty="0"/>
              <a:t>Primeira versão do GeneXus</a:t>
            </a:r>
          </a:p>
          <a:p>
            <a:pPr lvl="1"/>
            <a:r>
              <a:rPr lang="pt-BR" dirty="0"/>
              <a:t>Lançada em fevereiro de 1989</a:t>
            </a:r>
          </a:p>
          <a:p>
            <a:pPr lvl="1"/>
            <a:r>
              <a:rPr lang="pt-BR" dirty="0"/>
              <a:t>Suporte apenas para transações</a:t>
            </a:r>
          </a:p>
          <a:p>
            <a:pPr lvl="1"/>
            <a:r>
              <a:rPr lang="pt-BR" dirty="0"/>
              <a:t>Interface DOS</a:t>
            </a:r>
          </a:p>
          <a:p>
            <a:pPr lvl="1"/>
            <a:r>
              <a:rPr lang="pt-BR" dirty="0"/>
              <a:t>DBF</a:t>
            </a:r>
          </a:p>
          <a:p>
            <a:pPr lvl="1"/>
            <a:r>
              <a:rPr lang="pt-BR" dirty="0"/>
              <a:t>Geradores </a:t>
            </a:r>
            <a:r>
              <a:rPr lang="pt-BR" dirty="0" err="1"/>
              <a:t>XBase</a:t>
            </a:r>
            <a:r>
              <a:rPr lang="pt-BR" dirty="0"/>
              <a:t> e COBOL para AS/400</a:t>
            </a:r>
          </a:p>
          <a:p>
            <a:r>
              <a:rPr lang="pt-BR" dirty="0"/>
              <a:t>Versão atual</a:t>
            </a:r>
          </a:p>
          <a:p>
            <a:pPr lvl="1"/>
            <a:r>
              <a:rPr lang="pt-BR" dirty="0"/>
              <a:t>GeneXus 16 Upgrade 3</a:t>
            </a:r>
          </a:p>
          <a:p>
            <a:pPr lvl="1"/>
            <a:r>
              <a:rPr lang="pt-BR" dirty="0"/>
              <a:t>Lançada em 16 de abril de 2019</a:t>
            </a:r>
          </a:p>
          <a:p>
            <a:pPr lvl="1"/>
            <a:r>
              <a:rPr lang="pt-BR" dirty="0"/>
              <a:t>Suporte para diversos tipos de objetos</a:t>
            </a:r>
          </a:p>
          <a:p>
            <a:pPr lvl="1"/>
            <a:r>
              <a:rPr lang="pt-BR" dirty="0"/>
              <a:t>Interfaces </a:t>
            </a:r>
            <a:r>
              <a:rPr lang="pt-BR" dirty="0" err="1"/>
              <a:t>Win</a:t>
            </a:r>
            <a:r>
              <a:rPr lang="pt-BR" dirty="0"/>
              <a:t>, Web e SD</a:t>
            </a:r>
          </a:p>
          <a:p>
            <a:pPr lvl="1"/>
            <a:r>
              <a:rPr lang="pt-BR" dirty="0"/>
              <a:t>SQL Server, PostgreSQL, </a:t>
            </a:r>
            <a:r>
              <a:rPr lang="pt-BR" dirty="0" err="1"/>
              <a:t>Informix</a:t>
            </a:r>
            <a:r>
              <a:rPr lang="pt-BR" dirty="0"/>
              <a:t>, Oracle, MySQL, entre outros</a:t>
            </a:r>
          </a:p>
          <a:p>
            <a:pPr lvl="1"/>
            <a:r>
              <a:rPr lang="pt-BR" dirty="0"/>
              <a:t>Novidade: Geração para .NET Core e </a:t>
            </a:r>
            <a:r>
              <a:rPr lang="pt-BR" i="1" dirty="0" err="1"/>
              <a:t>wearables</a:t>
            </a:r>
            <a:r>
              <a:rPr lang="pt-BR" dirty="0"/>
              <a:t> Apple</a:t>
            </a:r>
          </a:p>
        </p:txBody>
      </p:sp>
    </p:spTree>
    <p:extLst>
      <p:ext uri="{BB962C8B-B14F-4D97-AF65-F5344CB8AC3E}">
        <p14:creationId xmlns:p14="http://schemas.microsoft.com/office/powerpoint/2010/main" val="79365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01046-A6C5-4988-9D48-A164228A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o GeneXus?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EF27D2-5411-4350-B922-7C3F8E33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Processos</a:t>
            </a:r>
          </a:p>
          <a:p>
            <a:pPr lvl="1"/>
            <a:r>
              <a:rPr lang="pt-BR" dirty="0"/>
              <a:t>Definição do conhecimento através dos objetos GeneXus</a:t>
            </a:r>
          </a:p>
          <a:p>
            <a:pPr lvl="1"/>
            <a:r>
              <a:rPr lang="pt-BR" dirty="0"/>
              <a:t>Especificação</a:t>
            </a:r>
          </a:p>
          <a:p>
            <a:pPr lvl="1"/>
            <a:r>
              <a:rPr lang="pt-BR" dirty="0"/>
              <a:t>Análise de impacto e alteração do banco de dados</a:t>
            </a:r>
          </a:p>
          <a:p>
            <a:pPr lvl="1"/>
            <a:r>
              <a:rPr lang="pt-BR" dirty="0"/>
              <a:t>Geração</a:t>
            </a:r>
          </a:p>
          <a:p>
            <a:pPr lvl="1"/>
            <a:r>
              <a:rPr lang="pt-BR" dirty="0"/>
              <a:t>Compilação</a:t>
            </a:r>
          </a:p>
        </p:txBody>
      </p:sp>
    </p:spTree>
    <p:extLst>
      <p:ext uri="{BB962C8B-B14F-4D97-AF65-F5344CB8AC3E}">
        <p14:creationId xmlns:p14="http://schemas.microsoft.com/office/powerpoint/2010/main" val="170022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41A0A-FEC1-4386-82E3-91A4B0D0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pt-BR" dirty="0"/>
              <a:t>Objetos GeneXus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FCFB6F-6204-48EB-A175-889A89E85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438230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Definições de propriedades, eventos, telas e regras similares, cada um com suas especificidades</a:t>
            </a:r>
          </a:p>
          <a:p>
            <a:r>
              <a:rPr lang="pt-BR" dirty="0"/>
              <a:t>Tipos de objetos</a:t>
            </a:r>
          </a:p>
          <a:p>
            <a:pPr lvl="1"/>
            <a:r>
              <a:rPr lang="pt-BR" dirty="0"/>
              <a:t>Domínios</a:t>
            </a:r>
          </a:p>
          <a:p>
            <a:pPr lvl="1"/>
            <a:r>
              <a:rPr lang="pt-BR" dirty="0"/>
              <a:t>Transações</a:t>
            </a:r>
          </a:p>
          <a:p>
            <a:pPr lvl="1"/>
            <a:r>
              <a:rPr lang="pt-BR" i="1" dirty="0"/>
              <a:t>Web </a:t>
            </a:r>
            <a:r>
              <a:rPr lang="pt-BR" i="1" dirty="0" err="1"/>
              <a:t>Panels</a:t>
            </a:r>
            <a:endParaRPr lang="pt-BR" i="1" dirty="0"/>
          </a:p>
          <a:p>
            <a:pPr lvl="1"/>
            <a:r>
              <a:rPr lang="pt-BR" i="1" dirty="0"/>
              <a:t>Procedures</a:t>
            </a:r>
          </a:p>
          <a:p>
            <a:pPr lvl="1"/>
            <a:r>
              <a:rPr lang="pt-BR" dirty="0"/>
              <a:t>Imagens</a:t>
            </a:r>
          </a:p>
          <a:p>
            <a:pPr lvl="1"/>
            <a:r>
              <a:rPr lang="pt-BR" dirty="0"/>
              <a:t>Temas</a:t>
            </a:r>
          </a:p>
          <a:p>
            <a:pPr lvl="1"/>
            <a:r>
              <a:rPr lang="pt-BR" dirty="0"/>
              <a:t>Gráficos</a:t>
            </a:r>
          </a:p>
          <a:p>
            <a:pPr lvl="1"/>
            <a:r>
              <a:rPr lang="pt-BR" dirty="0" err="1"/>
              <a:t>SDTs</a:t>
            </a:r>
            <a:endParaRPr lang="pt-BR" dirty="0"/>
          </a:p>
          <a:p>
            <a:pPr lvl="1"/>
            <a:r>
              <a:rPr lang="pt-BR" dirty="0"/>
              <a:t>E muitos mais...</a:t>
            </a:r>
          </a:p>
          <a:p>
            <a:r>
              <a:rPr lang="pt-BR" dirty="0"/>
              <a:t>Objetos GeneXus não tem nenhuma correlação com Orientação a Objetos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822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5E4EF-947B-401E-9836-98300587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gerais para os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47BE43-BC2F-49B9-AC2E-FA7FC315A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4408808"/>
          </a:xfrm>
        </p:spPr>
        <p:txBody>
          <a:bodyPr/>
          <a:lstStyle/>
          <a:p>
            <a:r>
              <a:rPr lang="pt-BR" dirty="0"/>
              <a:t>Comum a diversos tipos de objetos:</a:t>
            </a:r>
          </a:p>
          <a:p>
            <a:pPr lvl="1"/>
            <a:r>
              <a:rPr lang="pt-BR" dirty="0"/>
              <a:t>Aba “</a:t>
            </a:r>
            <a:r>
              <a:rPr lang="pt-BR" dirty="0" err="1"/>
              <a:t>Rules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Aba “</a:t>
            </a:r>
            <a:r>
              <a:rPr lang="pt-BR" dirty="0" err="1"/>
              <a:t>Documentation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Regra “</a:t>
            </a:r>
            <a:r>
              <a:rPr lang="pt-BR" dirty="0" err="1"/>
              <a:t>Parm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No caso de </a:t>
            </a:r>
            <a:r>
              <a:rPr lang="pt-BR" i="1" dirty="0"/>
              <a:t>Web </a:t>
            </a:r>
            <a:r>
              <a:rPr lang="pt-BR" i="1" dirty="0" err="1"/>
              <a:t>Panels</a:t>
            </a:r>
            <a:r>
              <a:rPr lang="pt-BR" i="1" dirty="0"/>
              <a:t> </a:t>
            </a:r>
            <a:r>
              <a:rPr lang="pt-BR" dirty="0"/>
              <a:t>e </a:t>
            </a:r>
            <a:r>
              <a:rPr lang="pt-BR" i="1" dirty="0"/>
              <a:t>Procedures</a:t>
            </a:r>
            <a:r>
              <a:rPr lang="pt-BR" dirty="0"/>
              <a:t>, a aba “</a:t>
            </a:r>
            <a:r>
              <a:rPr lang="pt-BR" dirty="0" err="1"/>
              <a:t>Conditions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Em transações</a:t>
            </a:r>
            <a:r>
              <a:rPr lang="pt-BR" i="1" dirty="0"/>
              <a:t> </a:t>
            </a:r>
            <a:r>
              <a:rPr lang="pt-BR" dirty="0"/>
              <a:t>e </a:t>
            </a:r>
            <a:r>
              <a:rPr lang="pt-BR" i="1" dirty="0"/>
              <a:t>Web </a:t>
            </a:r>
            <a:r>
              <a:rPr lang="pt-BR" i="1" dirty="0" err="1"/>
              <a:t>Panels</a:t>
            </a:r>
            <a:endParaRPr lang="pt-BR" i="1" dirty="0"/>
          </a:p>
          <a:p>
            <a:pPr lvl="2"/>
            <a:r>
              <a:rPr lang="pt-BR" dirty="0"/>
              <a:t>Habilitação de campos</a:t>
            </a:r>
          </a:p>
          <a:p>
            <a:pPr lvl="2"/>
            <a:r>
              <a:rPr lang="pt-BR" dirty="0"/>
              <a:t>Regra “Prompt”</a:t>
            </a:r>
          </a:p>
          <a:p>
            <a:pPr lvl="1"/>
            <a:r>
              <a:rPr lang="pt-BR" dirty="0"/>
              <a:t>Definição de variáveis baseadas em domínios</a:t>
            </a:r>
          </a:p>
        </p:txBody>
      </p:sp>
    </p:spTree>
    <p:extLst>
      <p:ext uri="{BB962C8B-B14F-4D97-AF65-F5344CB8AC3E}">
        <p14:creationId xmlns:p14="http://schemas.microsoft.com/office/powerpoint/2010/main" val="317798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21370-FA9E-43B6-B97A-7185F218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pt-BR" dirty="0"/>
              <a:t>Objetos GeneXus: Transações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30121F-AF51-4D00-865B-C911EEC1C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Definem a estrutura do banco de dados a ser gerada</a:t>
            </a:r>
          </a:p>
          <a:p>
            <a:r>
              <a:rPr lang="pt-BR" dirty="0"/>
              <a:t>Definem regras para a entrada de dados</a:t>
            </a:r>
          </a:p>
          <a:p>
            <a:r>
              <a:rPr lang="pt-BR" dirty="0"/>
              <a:t>Definem o comportamento dos atributos do sistema (validações com expressões regulares, máscaras, </a:t>
            </a:r>
            <a:r>
              <a:rPr lang="pt-BR" i="1" dirty="0"/>
              <a:t>range </a:t>
            </a:r>
            <a:r>
              <a:rPr lang="pt-BR" dirty="0"/>
              <a:t>de valores, etc...)</a:t>
            </a:r>
          </a:p>
        </p:txBody>
      </p:sp>
    </p:spTree>
    <p:extLst>
      <p:ext uri="{BB962C8B-B14F-4D97-AF65-F5344CB8AC3E}">
        <p14:creationId xmlns:p14="http://schemas.microsoft.com/office/powerpoint/2010/main" val="22961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C4568-DC25-4AF8-8975-317FCABB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e Domínios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BEF424-CF7E-43E9-AA5B-362A0FC0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4647347"/>
          </a:xfrm>
        </p:spPr>
        <p:txBody>
          <a:bodyPr>
            <a:normAutofit fontScale="92500"/>
          </a:bodyPr>
          <a:lstStyle/>
          <a:p>
            <a:r>
              <a:rPr lang="pt-BR" dirty="0"/>
              <a:t>Um atributo é composto basicamente por nome, descrição, tipo de dados e se aceita nulo ou não</a:t>
            </a:r>
          </a:p>
          <a:p>
            <a:pPr lvl="1"/>
            <a:r>
              <a:rPr lang="pt-BR" dirty="0"/>
              <a:t>Outras definições</a:t>
            </a:r>
          </a:p>
          <a:p>
            <a:pPr lvl="2"/>
            <a:r>
              <a:rPr lang="pt-BR" dirty="0"/>
              <a:t>Tipo de controle</a:t>
            </a:r>
          </a:p>
          <a:p>
            <a:pPr lvl="2"/>
            <a:r>
              <a:rPr lang="pt-BR" dirty="0"/>
              <a:t>Máscara</a:t>
            </a:r>
          </a:p>
          <a:p>
            <a:pPr lvl="2"/>
            <a:r>
              <a:rPr lang="pt-BR" dirty="0"/>
              <a:t>Aparência (Tamanho, fonte, cores)</a:t>
            </a:r>
          </a:p>
          <a:p>
            <a:r>
              <a:rPr lang="pt-BR" dirty="0"/>
              <a:t>Um domínio é um conjunto de definições que podem ser comuns a atributos/variáveis</a:t>
            </a:r>
          </a:p>
          <a:p>
            <a:pPr lvl="1"/>
            <a:r>
              <a:rPr lang="pt-BR" dirty="0"/>
              <a:t>Tipo de dados</a:t>
            </a:r>
          </a:p>
          <a:p>
            <a:pPr lvl="1"/>
            <a:r>
              <a:rPr lang="pt-BR" dirty="0"/>
              <a:t>Tipo de controle</a:t>
            </a:r>
          </a:p>
          <a:p>
            <a:pPr lvl="1"/>
            <a:r>
              <a:rPr lang="pt-BR" dirty="0"/>
              <a:t>Máscara</a:t>
            </a:r>
          </a:p>
          <a:p>
            <a:pPr lvl="1"/>
            <a:r>
              <a:rPr lang="pt-BR" dirty="0"/>
              <a:t>Aparência (Tamanho, fonte, cores)</a:t>
            </a:r>
          </a:p>
          <a:p>
            <a:pPr lvl="1"/>
            <a:r>
              <a:rPr lang="pt-BR" dirty="0"/>
              <a:t>Toda a definição feita em um domínio é aplicada nos atributos baseados nesse domínio. Quando a definição muda, o GeneXus reaplica em todos os atributos baseados!</a:t>
            </a:r>
          </a:p>
          <a:p>
            <a:pPr lvl="2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7751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B3E37-74F3-43B5-8DAA-7C0735F2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GeneXus: </a:t>
            </a:r>
            <a:r>
              <a:rPr lang="pt-BR" i="1" dirty="0"/>
              <a:t>Web </a:t>
            </a:r>
            <a:r>
              <a:rPr lang="pt-BR" i="1" dirty="0" err="1"/>
              <a:t>Panels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782F4-EBF6-4435-9DDA-81E9E5DA3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Definem as telas da aplicação</a:t>
            </a:r>
          </a:p>
          <a:p>
            <a:r>
              <a:rPr lang="pt-BR" dirty="0"/>
              <a:t>Usados para desenhar telas mais complexas do que as desenháveis com o formulário da transação</a:t>
            </a:r>
          </a:p>
        </p:txBody>
      </p:sp>
    </p:spTree>
    <p:extLst>
      <p:ext uri="{BB962C8B-B14F-4D97-AF65-F5344CB8AC3E}">
        <p14:creationId xmlns:p14="http://schemas.microsoft.com/office/powerpoint/2010/main" val="1895127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</TotalTime>
  <Words>436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Facetado</vt:lpstr>
      <vt:lpstr>Introdução ao desenvolvimento Web em GeneXus: O poder de fazer</vt:lpstr>
      <vt:lpstr>O que é GeneXus?</vt:lpstr>
      <vt:lpstr>Um pouco de história</vt:lpstr>
      <vt:lpstr>Como funciona o GeneXus?</vt:lpstr>
      <vt:lpstr>Objetos GeneXus</vt:lpstr>
      <vt:lpstr>Definições gerais para os objetos</vt:lpstr>
      <vt:lpstr>Objetos GeneXus: Transações</vt:lpstr>
      <vt:lpstr>Atributos e Domínios</vt:lpstr>
      <vt:lpstr>Objetos GeneXus: Web Panels</vt:lpstr>
      <vt:lpstr>Objetos: Procedures</vt:lpstr>
      <vt:lpstr>Objetos: Imagens e Temas</vt:lpstr>
      <vt:lpstr>Objetos: Gráficos</vt:lpstr>
      <vt:lpstr>Objetos: SDTs</vt:lpstr>
      <vt:lpstr>Vamos à prática?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desenvolvimento Web em GeneXus: O poder de fazer</dc:title>
  <dc:creator>José Nelson Cultri</dc:creator>
  <cp:lastModifiedBy>José Nelson Cultri</cp:lastModifiedBy>
  <cp:revision>20</cp:revision>
  <dcterms:created xsi:type="dcterms:W3CDTF">2019-05-13T20:48:58Z</dcterms:created>
  <dcterms:modified xsi:type="dcterms:W3CDTF">2019-05-15T02:04:16Z</dcterms:modified>
</cp:coreProperties>
</file>