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</p:sldIdLst>
  <p:sldSz cy="6858000" cx="12192000"/>
  <p:notesSz cx="12192000" cy="6858000"/>
  <p:embeddedFontLst>
    <p:embeddedFont>
      <p:font typeface="Montserrat"/>
      <p:regular r:id="rId78"/>
      <p:bold r:id="rId79"/>
      <p:italic r:id="rId80"/>
      <p:boldItalic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2" roundtripDataSignature="AMtx7mh1PupeOmD/5v8DEi50pvrC4enD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Montserrat-italic.fntdata"/><Relationship Id="rId82" Type="http://customschemas.google.com/relationships/presentationmetadata" Target="metadata"/><Relationship Id="rId81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font" Target="fonts/Montserrat-bold.fntdata"/><Relationship Id="rId34" Type="http://schemas.openxmlformats.org/officeDocument/2006/relationships/slide" Target="slides/slide29.xml"/><Relationship Id="rId78" Type="http://schemas.openxmlformats.org/officeDocument/2006/relationships/font" Target="fonts/Montserrat-regular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d887e979b_1_224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d887e979b_1_22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d887e979b_1_247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d887e979b_1_24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d887e979b_1_1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d887e979b_1_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d887e979b_1_122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1d887e979b_1_12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d887e979b_1_2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1d887e979b_1_2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d887e979b_1_3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d887e979b_1_3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0566c6c48_3_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0566c6c48_3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e8c84c525_0_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1e8c84c525_0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e8c84c525_0_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e8c84c525_0_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e8c84c525_0_12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1e8c84c525_0_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1d887e979b_1_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11d887e979b_1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e8c84c525_0_17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1e8c84c525_0_1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d769ee43e_1_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g11d769ee43e_1_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d887e979b_0_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1d887e979b_0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d887e979b_0_18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1d887e979b_0_1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d887e979b_0_7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1d887e979b_0_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d887e979b_0_24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d887e979b_0_2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d887e979b_0_5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1d887e979b_0_5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d887e979b_0_67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d887e979b_0_6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1d887e979b_0_757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1d887e979b_0_75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1d887e979b_0_82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1d887e979b_0_8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d887e979b_1_9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d887e979b_1_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1d887e979b_0_318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1d887e979b_0_31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1d887e979b_0_10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1d887e979b_0_10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1d887e979b_0_118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1d887e979b_0_11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1d887e979b_0_13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1d887e979b_0_13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1d887e979b_0_15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1d887e979b_0_15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1d887e979b_0_17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1d887e979b_0_17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1d887e979b_0_194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1d887e979b_0_19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1d887e979b_0_212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1d887e979b_0_2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1d887e979b_0_23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1d887e979b_0_23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1d887e979b_0_248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1d887e979b_0_24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d887e979b_1_11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d887e979b_1_1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1d887e979b_0_469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1d887e979b_0_46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1d887e979b_0_26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1d887e979b_0_26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1d887e979b_0_284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1d887e979b_0_28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1d887e979b_0_349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1d887e979b_0_34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1d887e979b_0_36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1d887e979b_0_36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1d887e979b_0_452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1d887e979b_0_45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1d887e979b_0_38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1d887e979b_0_38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1d887e979b_0_434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1d887e979b_0_43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1d887e979b_0_40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1d887e979b_0_40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1d887e979b_0_489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1d887e979b_0_48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d887e979b_1_42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d887e979b_1_4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1d887e979b_0_50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1d887e979b_0_50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1d887e979b_0_52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1d887e979b_0_52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1d887e979b_0_54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1d887e979b_0_54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1d887e979b_0_558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11d887e979b_0_55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1d887e979b_0_78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1d887e979b_0_78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1d887e979b_0_79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11d887e979b_0_79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11d887e979b_0_574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11d887e979b_0_57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1d887e979b_0_58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11d887e979b_0_58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11d887e979b_0_59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11d887e979b_0_59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1d887e979b_0_61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11d887e979b_0_61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d887e979b_1_37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d887e979b_1_3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1d887e979b_0_63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11d887e979b_0_63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11d887e979b_0_64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11d887e979b_0_64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1d887e979b_0_659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11d887e979b_0_65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1d887e979b_0_67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11d887e979b_0_67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1d887e979b_0_687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11d887e979b_0_68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11d887e979b_0_704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11d887e979b_0_70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1d887e979b_0_83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11d887e979b_0_83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11d887e979b_0_88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11d887e979b_0_88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11ec25394a2_0_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11ec25394a2_0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1d887e979b_0_887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11d887e979b_0_88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d887e979b_1_15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d887e979b_1_15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11ec25394a2_0_2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11ec25394a2_0_2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1ec25394a2_0_8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1ec25394a2_0_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11d887e979b_0_89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11d887e979b_0_89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d887e979b_1_178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d887e979b_1_17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d887e979b_1_20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d887e979b_1_20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7"/>
          <p:cNvSpPr txBox="1"/>
          <p:nvPr>
            <p:ph type="ctrTitle"/>
          </p:nvPr>
        </p:nvSpPr>
        <p:spPr>
          <a:xfrm>
            <a:off x="4441606" y="1969008"/>
            <a:ext cx="3308786" cy="2037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7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7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9"/>
          <p:cNvSpPr txBox="1"/>
          <p:nvPr>
            <p:ph type="title"/>
          </p:nvPr>
        </p:nvSpPr>
        <p:spPr>
          <a:xfrm>
            <a:off x="1282715" y="1178052"/>
            <a:ext cx="9626569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9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9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9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0"/>
          <p:cNvSpPr txBox="1"/>
          <p:nvPr>
            <p:ph type="title"/>
          </p:nvPr>
        </p:nvSpPr>
        <p:spPr>
          <a:xfrm>
            <a:off x="1282715" y="1178052"/>
            <a:ext cx="9626569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0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8"/>
          <p:cNvSpPr/>
          <p:nvPr/>
        </p:nvSpPr>
        <p:spPr>
          <a:xfrm>
            <a:off x="1282382" y="2743199"/>
            <a:ext cx="1884680" cy="1070610"/>
          </a:xfrm>
          <a:custGeom>
            <a:rect b="b" l="l" r="r" t="t"/>
            <a:pathLst>
              <a:path extrusionOk="0" h="1070610" w="1884680">
                <a:moveTo>
                  <a:pt x="1884553" y="0"/>
                </a:moveTo>
                <a:lnTo>
                  <a:pt x="1856905" y="0"/>
                </a:lnTo>
                <a:lnTo>
                  <a:pt x="1856905" y="27940"/>
                </a:lnTo>
                <a:lnTo>
                  <a:pt x="1856905" y="1042670"/>
                </a:lnTo>
                <a:lnTo>
                  <a:pt x="27660" y="1042670"/>
                </a:lnTo>
                <a:lnTo>
                  <a:pt x="27660" y="27940"/>
                </a:lnTo>
                <a:lnTo>
                  <a:pt x="1856905" y="27940"/>
                </a:lnTo>
                <a:lnTo>
                  <a:pt x="1856905" y="0"/>
                </a:lnTo>
                <a:lnTo>
                  <a:pt x="0" y="0"/>
                </a:lnTo>
                <a:lnTo>
                  <a:pt x="0" y="27940"/>
                </a:lnTo>
                <a:lnTo>
                  <a:pt x="0" y="1042670"/>
                </a:lnTo>
                <a:lnTo>
                  <a:pt x="0" y="1070610"/>
                </a:lnTo>
                <a:lnTo>
                  <a:pt x="1884553" y="1070610"/>
                </a:lnTo>
                <a:lnTo>
                  <a:pt x="1884553" y="1042873"/>
                </a:lnTo>
                <a:lnTo>
                  <a:pt x="1884553" y="1042670"/>
                </a:lnTo>
                <a:lnTo>
                  <a:pt x="1884553" y="27940"/>
                </a:lnTo>
                <a:lnTo>
                  <a:pt x="1884553" y="27660"/>
                </a:lnTo>
                <a:lnTo>
                  <a:pt x="1884553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48"/>
          <p:cNvSpPr/>
          <p:nvPr/>
        </p:nvSpPr>
        <p:spPr>
          <a:xfrm>
            <a:off x="1282391" y="2743201"/>
            <a:ext cx="1884680" cy="1070610"/>
          </a:xfrm>
          <a:custGeom>
            <a:rect b="b" l="l" r="r" t="t"/>
            <a:pathLst>
              <a:path extrusionOk="0" h="1070610" w="1884680">
                <a:moveTo>
                  <a:pt x="0" y="0"/>
                </a:moveTo>
                <a:lnTo>
                  <a:pt x="1884556" y="0"/>
                </a:lnTo>
                <a:lnTo>
                  <a:pt x="1884556" y="1070517"/>
                </a:lnTo>
                <a:lnTo>
                  <a:pt x="0" y="1070517"/>
                </a:lnTo>
                <a:lnTo>
                  <a:pt x="0" y="0"/>
                </a:lnTo>
                <a:close/>
              </a:path>
              <a:path extrusionOk="0" h="1070610" w="1884680">
                <a:moveTo>
                  <a:pt x="27652" y="27652"/>
                </a:moveTo>
                <a:lnTo>
                  <a:pt x="27652" y="1042865"/>
                </a:lnTo>
                <a:lnTo>
                  <a:pt x="1856904" y="1042865"/>
                </a:lnTo>
                <a:lnTo>
                  <a:pt x="1856904" y="27652"/>
                </a:lnTo>
                <a:lnTo>
                  <a:pt x="27652" y="27652"/>
                </a:lnTo>
                <a:close/>
              </a:path>
            </a:pathLst>
          </a:custGeom>
          <a:noFill/>
          <a:ln cap="flat" cmpd="sng" w="12700">
            <a:solidFill>
              <a:srgbClr val="2F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48"/>
          <p:cNvSpPr txBox="1"/>
          <p:nvPr>
            <p:ph type="title"/>
          </p:nvPr>
        </p:nvSpPr>
        <p:spPr>
          <a:xfrm>
            <a:off x="1282715" y="1178052"/>
            <a:ext cx="9626569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8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8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/>
          <p:nvPr>
            <p:ph type="title"/>
          </p:nvPr>
        </p:nvSpPr>
        <p:spPr>
          <a:xfrm>
            <a:off x="1282715" y="1178052"/>
            <a:ext cx="9626569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6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3.png"/><Relationship Id="rId8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3.png"/><Relationship Id="rId8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3.png"/><Relationship Id="rId8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3.png"/><Relationship Id="rId8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3.png"/><Relationship Id="rId8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10" Type="http://schemas.openxmlformats.org/officeDocument/2006/relationships/image" Target="../media/image18.png"/><Relationship Id="rId9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8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3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8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3.png"/><Relationship Id="rId8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0" Type="http://schemas.openxmlformats.org/officeDocument/2006/relationships/image" Target="../media/image18.png"/><Relationship Id="rId9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3.png"/><Relationship Id="rId8" Type="http://schemas.openxmlformats.org/officeDocument/2006/relationships/image" Target="../media/image1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3.png"/><Relationship Id="rId8" Type="http://schemas.openxmlformats.org/officeDocument/2006/relationships/image" Target="../media/image13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1" Type="http://schemas.openxmlformats.org/officeDocument/2006/relationships/image" Target="../media/image19.png"/><Relationship Id="rId10" Type="http://schemas.openxmlformats.org/officeDocument/2006/relationships/image" Target="../media/image17.png"/><Relationship Id="rId9" Type="http://schemas.openxmlformats.org/officeDocument/2006/relationships/image" Target="../media/image16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3.png"/><Relationship Id="rId8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20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"/>
          <p:cNvSpPr txBox="1"/>
          <p:nvPr>
            <p:ph type="ctrTitle"/>
          </p:nvPr>
        </p:nvSpPr>
        <p:spPr>
          <a:xfrm>
            <a:off x="4614550" y="2157502"/>
            <a:ext cx="2967300" cy="15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075">
            <a:spAutoFit/>
          </a:bodyPr>
          <a:lstStyle/>
          <a:p>
            <a:pPr indent="0" lvl="0" marL="47625" rtl="0" algn="l">
              <a:lnSpc>
                <a:spcPct val="10702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Ayudantía 2</a:t>
            </a:r>
            <a:endParaRPr/>
          </a:p>
          <a:p>
            <a:pPr indent="0" lvl="0" marL="47625" rtl="0" algn="l">
              <a:lnSpc>
                <a:spcPct val="10702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949503" y="4056379"/>
            <a:ext cx="22974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2200" y="6422375"/>
            <a:ext cx="12192000" cy="435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Huasit0 - Jose Jimenez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d887e979b_1_224"/>
          <p:cNvSpPr txBox="1"/>
          <p:nvPr>
            <p:ph type="ctrTitle"/>
          </p:nvPr>
        </p:nvSpPr>
        <p:spPr>
          <a:xfrm>
            <a:off x="7947931" y="1947183"/>
            <a:ext cx="3308700" cy="7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1d887e979b_1_224"/>
          <p:cNvSpPr/>
          <p:nvPr/>
        </p:nvSpPr>
        <p:spPr>
          <a:xfrm>
            <a:off x="1736375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1d887e979b_1_224"/>
          <p:cNvSpPr/>
          <p:nvPr/>
        </p:nvSpPr>
        <p:spPr>
          <a:xfrm>
            <a:off x="8479750" y="903350"/>
            <a:ext cx="673500" cy="799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197" name="Google Shape;197;g11d887e979b_1_224"/>
          <p:cNvSpPr/>
          <p:nvPr/>
        </p:nvSpPr>
        <p:spPr>
          <a:xfrm>
            <a:off x="2409863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1d887e979b_1_224"/>
          <p:cNvSpPr/>
          <p:nvPr/>
        </p:nvSpPr>
        <p:spPr>
          <a:xfrm>
            <a:off x="3092250" y="903350"/>
            <a:ext cx="673500" cy="799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199" name="Google Shape;199;g11d887e979b_1_224"/>
          <p:cNvSpPr/>
          <p:nvPr/>
        </p:nvSpPr>
        <p:spPr>
          <a:xfrm>
            <a:off x="91532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200" name="Google Shape;200;g11d887e979b_1_224"/>
          <p:cNvSpPr/>
          <p:nvPr/>
        </p:nvSpPr>
        <p:spPr>
          <a:xfrm>
            <a:off x="71327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1d887e979b_1_224"/>
          <p:cNvSpPr/>
          <p:nvPr/>
        </p:nvSpPr>
        <p:spPr>
          <a:xfrm>
            <a:off x="78062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1d887e979b_1_224"/>
          <p:cNvSpPr/>
          <p:nvPr/>
        </p:nvSpPr>
        <p:spPr>
          <a:xfrm>
            <a:off x="105002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203" name="Google Shape;203;g11d887e979b_1_224"/>
          <p:cNvSpPr/>
          <p:nvPr/>
        </p:nvSpPr>
        <p:spPr>
          <a:xfrm>
            <a:off x="98267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204" name="Google Shape;204;g11d887e979b_1_224"/>
          <p:cNvSpPr/>
          <p:nvPr/>
        </p:nvSpPr>
        <p:spPr>
          <a:xfrm>
            <a:off x="32101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05" name="Google Shape;205;g11d887e979b_1_224"/>
          <p:cNvSpPr/>
          <p:nvPr/>
        </p:nvSpPr>
        <p:spPr>
          <a:xfrm>
            <a:off x="38836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06" name="Google Shape;206;g11d887e979b_1_224"/>
          <p:cNvSpPr/>
          <p:nvPr/>
        </p:nvSpPr>
        <p:spPr>
          <a:xfrm>
            <a:off x="44736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07" name="Google Shape;207;g11d887e979b_1_224"/>
          <p:cNvSpPr/>
          <p:nvPr/>
        </p:nvSpPr>
        <p:spPr>
          <a:xfrm>
            <a:off x="51471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208" name="Google Shape;208;g11d887e979b_1_224"/>
          <p:cNvSpPr/>
          <p:nvPr/>
        </p:nvSpPr>
        <p:spPr>
          <a:xfrm>
            <a:off x="58206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209" name="Google Shape;209;g11d887e979b_1_224"/>
          <p:cNvSpPr/>
          <p:nvPr/>
        </p:nvSpPr>
        <p:spPr>
          <a:xfrm>
            <a:off x="64941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1d887e979b_1_224"/>
          <p:cNvSpPr/>
          <p:nvPr/>
        </p:nvSpPr>
        <p:spPr>
          <a:xfrm>
            <a:off x="70840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1d887e979b_1_224"/>
          <p:cNvSpPr/>
          <p:nvPr/>
        </p:nvSpPr>
        <p:spPr>
          <a:xfrm>
            <a:off x="77575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1d887e979b_1_224"/>
          <p:cNvSpPr/>
          <p:nvPr/>
        </p:nvSpPr>
        <p:spPr>
          <a:xfrm>
            <a:off x="84310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1d887e979b_1_224"/>
          <p:cNvSpPr txBox="1"/>
          <p:nvPr/>
        </p:nvSpPr>
        <p:spPr>
          <a:xfrm>
            <a:off x="1633250" y="4779425"/>
            <a:ext cx="6720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 selecciona el menor elemento entre A y B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 ingresa a C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d887e979b_1_247"/>
          <p:cNvSpPr txBox="1"/>
          <p:nvPr>
            <p:ph type="ctrTitle"/>
          </p:nvPr>
        </p:nvSpPr>
        <p:spPr>
          <a:xfrm>
            <a:off x="7947931" y="1947183"/>
            <a:ext cx="3308700" cy="7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1d887e979b_1_247"/>
          <p:cNvSpPr/>
          <p:nvPr/>
        </p:nvSpPr>
        <p:spPr>
          <a:xfrm>
            <a:off x="1736375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1d887e979b_1_247"/>
          <p:cNvSpPr/>
          <p:nvPr/>
        </p:nvSpPr>
        <p:spPr>
          <a:xfrm>
            <a:off x="84797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221" name="Google Shape;221;g11d887e979b_1_247"/>
          <p:cNvSpPr/>
          <p:nvPr/>
        </p:nvSpPr>
        <p:spPr>
          <a:xfrm>
            <a:off x="2409863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1d887e979b_1_247"/>
          <p:cNvSpPr/>
          <p:nvPr/>
        </p:nvSpPr>
        <p:spPr>
          <a:xfrm>
            <a:off x="30922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1d887e979b_1_247"/>
          <p:cNvSpPr/>
          <p:nvPr/>
        </p:nvSpPr>
        <p:spPr>
          <a:xfrm>
            <a:off x="91532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224" name="Google Shape;224;g11d887e979b_1_247"/>
          <p:cNvSpPr/>
          <p:nvPr/>
        </p:nvSpPr>
        <p:spPr>
          <a:xfrm>
            <a:off x="71327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1d887e979b_1_247"/>
          <p:cNvSpPr/>
          <p:nvPr/>
        </p:nvSpPr>
        <p:spPr>
          <a:xfrm>
            <a:off x="78062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1d887e979b_1_247"/>
          <p:cNvSpPr/>
          <p:nvPr/>
        </p:nvSpPr>
        <p:spPr>
          <a:xfrm>
            <a:off x="105002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227" name="Google Shape;227;g11d887e979b_1_247"/>
          <p:cNvSpPr/>
          <p:nvPr/>
        </p:nvSpPr>
        <p:spPr>
          <a:xfrm>
            <a:off x="98267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228" name="Google Shape;228;g11d887e979b_1_247"/>
          <p:cNvSpPr/>
          <p:nvPr/>
        </p:nvSpPr>
        <p:spPr>
          <a:xfrm>
            <a:off x="32101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29" name="Google Shape;229;g11d887e979b_1_247"/>
          <p:cNvSpPr/>
          <p:nvPr/>
        </p:nvSpPr>
        <p:spPr>
          <a:xfrm>
            <a:off x="38836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30" name="Google Shape;230;g11d887e979b_1_247"/>
          <p:cNvSpPr/>
          <p:nvPr/>
        </p:nvSpPr>
        <p:spPr>
          <a:xfrm>
            <a:off x="44736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31" name="Google Shape;231;g11d887e979b_1_247"/>
          <p:cNvSpPr/>
          <p:nvPr/>
        </p:nvSpPr>
        <p:spPr>
          <a:xfrm>
            <a:off x="51471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232" name="Google Shape;232;g11d887e979b_1_247"/>
          <p:cNvSpPr/>
          <p:nvPr/>
        </p:nvSpPr>
        <p:spPr>
          <a:xfrm>
            <a:off x="58206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233" name="Google Shape;233;g11d887e979b_1_247"/>
          <p:cNvSpPr/>
          <p:nvPr/>
        </p:nvSpPr>
        <p:spPr>
          <a:xfrm>
            <a:off x="64941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234" name="Google Shape;234;g11d887e979b_1_247"/>
          <p:cNvSpPr/>
          <p:nvPr/>
        </p:nvSpPr>
        <p:spPr>
          <a:xfrm>
            <a:off x="70840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235" name="Google Shape;235;g11d887e979b_1_247"/>
          <p:cNvSpPr/>
          <p:nvPr/>
        </p:nvSpPr>
        <p:spPr>
          <a:xfrm>
            <a:off x="77575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236" name="Google Shape;236;g11d887e979b_1_247"/>
          <p:cNvSpPr/>
          <p:nvPr/>
        </p:nvSpPr>
        <p:spPr>
          <a:xfrm>
            <a:off x="84310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237" name="Google Shape;237;g11d887e979b_1_247"/>
          <p:cNvSpPr txBox="1"/>
          <p:nvPr/>
        </p:nvSpPr>
        <p:spPr>
          <a:xfrm>
            <a:off x="1633250" y="4779425"/>
            <a:ext cx="672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Como A quedó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vacío se ingresa el resto de B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d887e979b_1_15"/>
          <p:cNvSpPr txBox="1"/>
          <p:nvPr>
            <p:ph type="ctrTitle"/>
          </p:nvPr>
        </p:nvSpPr>
        <p:spPr>
          <a:xfrm>
            <a:off x="4441606" y="1969008"/>
            <a:ext cx="3308700" cy="7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1d887e979b_1_15"/>
          <p:cNvSpPr txBox="1"/>
          <p:nvPr>
            <p:ph idx="1" type="subTitle"/>
          </p:nvPr>
        </p:nvSpPr>
        <p:spPr>
          <a:xfrm>
            <a:off x="1512950" y="2310627"/>
            <a:ext cx="8534400" cy="2955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Algoritmo se basa en el paradigma de dividir para reinar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Divide:</a:t>
            </a:r>
            <a:r>
              <a:rPr lang="en-US" sz="2400"/>
              <a:t> Divide la secuencia de n-elementos en 2 subsecuencias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Conquista:</a:t>
            </a:r>
            <a:r>
              <a:rPr lang="en-US" sz="2400"/>
              <a:t> Ordena las 2 subsecuencias recursivamente con merge sort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Combina</a:t>
            </a:r>
            <a:r>
              <a:rPr lang="en-US" sz="2400"/>
              <a:t>:</a:t>
            </a:r>
            <a:r>
              <a:rPr b="1" lang="en-US" sz="2400"/>
              <a:t> </a:t>
            </a:r>
            <a:r>
              <a:rPr lang="en-US" sz="2400"/>
              <a:t>Realiza un</a:t>
            </a:r>
            <a:r>
              <a:rPr lang="en-US" sz="2400"/>
              <a:t> Merge a las 2 subsecuencias ordenadas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1d887e979b_1_15"/>
          <p:cNvSpPr txBox="1"/>
          <p:nvPr/>
        </p:nvSpPr>
        <p:spPr>
          <a:xfrm>
            <a:off x="1512950" y="637150"/>
            <a:ext cx="4915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latin typeface="Calibri"/>
                <a:ea typeface="Calibri"/>
                <a:cs typeface="Calibri"/>
                <a:sym typeface="Calibri"/>
              </a:rPr>
              <a:t>Merge Sort</a:t>
            </a:r>
            <a:endParaRPr sz="6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d887e979b_1_122"/>
          <p:cNvSpPr txBox="1"/>
          <p:nvPr>
            <p:ph type="ctrTitle"/>
          </p:nvPr>
        </p:nvSpPr>
        <p:spPr>
          <a:xfrm>
            <a:off x="4441606" y="1969008"/>
            <a:ext cx="3308700" cy="7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g11d887e979b_1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3346" y="1019172"/>
            <a:ext cx="5899650" cy="56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11d887e979b_1_122"/>
          <p:cNvSpPr txBox="1"/>
          <p:nvPr/>
        </p:nvSpPr>
        <p:spPr>
          <a:xfrm>
            <a:off x="8747350" y="622150"/>
            <a:ext cx="1615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1d887e979b_1_122"/>
          <p:cNvSpPr txBox="1"/>
          <p:nvPr/>
        </p:nvSpPr>
        <p:spPr>
          <a:xfrm>
            <a:off x="8747350" y="3262075"/>
            <a:ext cx="1615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11d887e979b_1_122"/>
          <p:cNvSpPr txBox="1"/>
          <p:nvPr/>
        </p:nvSpPr>
        <p:spPr>
          <a:xfrm>
            <a:off x="9760875" y="4934150"/>
            <a:ext cx="223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Merge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1d887e979b_1_122"/>
          <p:cNvSpPr txBox="1"/>
          <p:nvPr/>
        </p:nvSpPr>
        <p:spPr>
          <a:xfrm>
            <a:off x="9760875" y="2138200"/>
            <a:ext cx="223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Dividir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d887e979b_1_26"/>
          <p:cNvSpPr txBox="1"/>
          <p:nvPr>
            <p:ph type="ctrTitle"/>
          </p:nvPr>
        </p:nvSpPr>
        <p:spPr>
          <a:xfrm>
            <a:off x="4441606" y="1969008"/>
            <a:ext cx="3308700" cy="7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11d887e979b_1_26"/>
          <p:cNvSpPr txBox="1"/>
          <p:nvPr>
            <p:ph idx="1" type="subTitle"/>
          </p:nvPr>
        </p:nvSpPr>
        <p:spPr>
          <a:xfrm>
            <a:off x="1313150" y="746590"/>
            <a:ext cx="8534400" cy="4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Su pseudocódico</a:t>
            </a:r>
            <a:endParaRPr sz="3200"/>
          </a:p>
        </p:txBody>
      </p:sp>
      <p:pic>
        <p:nvPicPr>
          <p:cNvPr id="261" name="Google Shape;261;g11d887e979b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898" y="1598400"/>
            <a:ext cx="6036199" cy="316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1d887e979b_1_26"/>
          <p:cNvSpPr txBox="1"/>
          <p:nvPr/>
        </p:nvSpPr>
        <p:spPr>
          <a:xfrm>
            <a:off x="1289500" y="5174775"/>
            <a:ext cx="6892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un arreglo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 un índice indicando el inicio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 un índice indicando el término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d887e979b_1_31"/>
          <p:cNvSpPr txBox="1"/>
          <p:nvPr>
            <p:ph type="ctrTitle"/>
          </p:nvPr>
        </p:nvSpPr>
        <p:spPr>
          <a:xfrm>
            <a:off x="4441606" y="1969008"/>
            <a:ext cx="3308700" cy="7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11d887e979b_1_31"/>
          <p:cNvSpPr txBox="1"/>
          <p:nvPr>
            <p:ph idx="1" type="subTitle"/>
          </p:nvPr>
        </p:nvSpPr>
        <p:spPr>
          <a:xfrm>
            <a:off x="654350" y="2443950"/>
            <a:ext cx="10643700" cy="1970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Problema: Se tiene un arreglo que contiene una cantidad de K listas ligadas ordenadas de forma ascendente, proponga una modificación para MergeSort que retorne una lista ligada ordena de forma ascendente </a:t>
            </a:r>
            <a:endParaRPr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0566c6c48_3_0"/>
          <p:cNvSpPr txBox="1"/>
          <p:nvPr>
            <p:ph type="ctrTitle"/>
          </p:nvPr>
        </p:nvSpPr>
        <p:spPr>
          <a:xfrm>
            <a:off x="4441606" y="1969008"/>
            <a:ext cx="3308700" cy="7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20566c6c48_3_0"/>
          <p:cNvSpPr txBox="1"/>
          <p:nvPr>
            <p:ph idx="1" type="subTitle"/>
          </p:nvPr>
        </p:nvSpPr>
        <p:spPr>
          <a:xfrm>
            <a:off x="2860025" y="2070130"/>
            <a:ext cx="8534400" cy="307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Input:  </a:t>
            </a:r>
            <a:r>
              <a:rPr lang="en-US" sz="3200">
                <a:solidFill>
                  <a:schemeClr val="dk1"/>
                </a:solidFill>
                <a:highlight>
                  <a:srgbClr val="F7F9FA"/>
                </a:highlight>
              </a:rPr>
              <a:t>l</a:t>
            </a:r>
            <a:r>
              <a:rPr lang="en-US" sz="3200">
                <a:solidFill>
                  <a:schemeClr val="dk1"/>
                </a:solidFill>
              </a:rPr>
              <a:t>ists = [[1,4,5],[1,3,4],[2,6]]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highlight>
                <a:srgbClr val="F7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Output: [1,1,2,3,4,4,5,6]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63238"/>
              </a:solidFill>
              <a:highlight>
                <a:srgbClr val="F7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e8c84c525_0_0"/>
          <p:cNvSpPr txBox="1"/>
          <p:nvPr>
            <p:ph type="ctrTitle"/>
          </p:nvPr>
        </p:nvSpPr>
        <p:spPr>
          <a:xfrm>
            <a:off x="4441606" y="1969008"/>
            <a:ext cx="3308700" cy="7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11e8c84c525_0_0"/>
          <p:cNvSpPr txBox="1"/>
          <p:nvPr>
            <p:ph idx="1" type="subTitle"/>
          </p:nvPr>
        </p:nvSpPr>
        <p:spPr>
          <a:xfrm>
            <a:off x="1828750" y="970080"/>
            <a:ext cx="8534400" cy="5910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Demostremos la correctitud del algoritmo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dk1"/>
                </a:solidFill>
              </a:rPr>
              <a:t>Caso base</a:t>
            </a:r>
            <a:r>
              <a:rPr lang="en-US" sz="3200">
                <a:solidFill>
                  <a:schemeClr val="dk1"/>
                </a:solidFill>
              </a:rPr>
              <a:t>: Para un arreglo de largo 1 este ya se encuentra ordenado y es retornado, por tanto mergeSort es correcto.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dk1"/>
                </a:solidFill>
              </a:rPr>
              <a:t>HI</a:t>
            </a:r>
            <a:r>
              <a:rPr lang="en-US" sz="3200">
                <a:solidFill>
                  <a:schemeClr val="dk1"/>
                </a:solidFill>
              </a:rPr>
              <a:t>: Asumimos que MergeSort ordena correctamente un arreglo de largo k.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dk1"/>
                </a:solidFill>
              </a:rPr>
              <a:t>PD</a:t>
            </a:r>
            <a:r>
              <a:rPr lang="en-US" sz="3200">
                <a:solidFill>
                  <a:schemeClr val="dk1"/>
                </a:solidFill>
              </a:rPr>
              <a:t>: MergeSort ordena un arreglo de largo k+1.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e8c84c525_0_5"/>
          <p:cNvSpPr txBox="1"/>
          <p:nvPr>
            <p:ph type="ctrTitle"/>
          </p:nvPr>
        </p:nvSpPr>
        <p:spPr>
          <a:xfrm>
            <a:off x="4441606" y="1969008"/>
            <a:ext cx="3308700" cy="7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g11e8c84c525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848" y="1847063"/>
            <a:ext cx="6036199" cy="316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11e8c84c525_0_5"/>
          <p:cNvSpPr txBox="1"/>
          <p:nvPr/>
        </p:nvSpPr>
        <p:spPr>
          <a:xfrm>
            <a:off x="1770750" y="637150"/>
            <a:ext cx="4932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Recordando el algoritmo: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e8c84c525_0_12"/>
          <p:cNvSpPr txBox="1"/>
          <p:nvPr>
            <p:ph type="ctrTitle"/>
          </p:nvPr>
        </p:nvSpPr>
        <p:spPr>
          <a:xfrm>
            <a:off x="4441606" y="1969008"/>
            <a:ext cx="3308700" cy="7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11e8c84c525_0_12"/>
          <p:cNvSpPr txBox="1"/>
          <p:nvPr>
            <p:ph idx="1" type="subTitle"/>
          </p:nvPr>
        </p:nvSpPr>
        <p:spPr>
          <a:xfrm>
            <a:off x="1828800" y="1643549"/>
            <a:ext cx="8534400" cy="3570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TI: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un arreglo de largo k+1, en la primera iteración se divide este arreglo en dos arreglos de largo (k+1)/2 a los que se les aplicará  mergeSort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Como cada subarreglo es de un largo menor que k, por HI mergeSort ordena los arreglos.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Cumpliendo su objetivo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¿Tiene fin este algoritmo?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d887e979b_1_0"/>
          <p:cNvSpPr txBox="1"/>
          <p:nvPr>
            <p:ph type="ctrTitle"/>
          </p:nvPr>
        </p:nvSpPr>
        <p:spPr>
          <a:xfrm>
            <a:off x="4441606" y="1969008"/>
            <a:ext cx="3308700" cy="7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11d887e979b_1_0"/>
          <p:cNvSpPr txBox="1"/>
          <p:nvPr>
            <p:ph idx="1" type="subTitle"/>
          </p:nvPr>
        </p:nvSpPr>
        <p:spPr>
          <a:xfrm>
            <a:off x="1828800" y="3840480"/>
            <a:ext cx="85344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g11d887e979b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20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g11d887e979b_1_0"/>
          <p:cNvSpPr txBox="1"/>
          <p:nvPr>
            <p:ph type="ctrTitle"/>
          </p:nvPr>
        </p:nvSpPr>
        <p:spPr>
          <a:xfrm>
            <a:off x="4559300" y="1969000"/>
            <a:ext cx="3055500" cy="15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075">
            <a:spAutoFit/>
          </a:bodyPr>
          <a:lstStyle/>
          <a:p>
            <a:pPr indent="0" lvl="0" marL="47625" rtl="0" algn="l">
              <a:lnSpc>
                <a:spcPct val="10702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Merge &amp; Merge Sort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e8c84c525_0_17"/>
          <p:cNvSpPr txBox="1"/>
          <p:nvPr>
            <p:ph type="ctrTitle"/>
          </p:nvPr>
        </p:nvSpPr>
        <p:spPr>
          <a:xfrm>
            <a:off x="4441606" y="1969008"/>
            <a:ext cx="3308700" cy="7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11e8c84c525_0_17"/>
          <p:cNvSpPr txBox="1"/>
          <p:nvPr>
            <p:ph idx="1" type="subTitle"/>
          </p:nvPr>
        </p:nvSpPr>
        <p:spPr>
          <a:xfrm>
            <a:off x="1828800" y="657830"/>
            <a:ext cx="8534400" cy="25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Problemas: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Implementa en C un merge de 2 arreglos ordenados ascendentemente y retorna un arreglo en forma decreciente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Implementa en C un merge sort para ordenar el arreglo [3; 41; 52; 26; 38; 57; 9; 49]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g11d769ee43e_1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20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11d769ee43e_1_6"/>
          <p:cNvSpPr txBox="1"/>
          <p:nvPr>
            <p:ph type="ctrTitle"/>
          </p:nvPr>
        </p:nvSpPr>
        <p:spPr>
          <a:xfrm>
            <a:off x="4834350" y="2229975"/>
            <a:ext cx="25233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075">
            <a:spAutoFit/>
          </a:bodyPr>
          <a:lstStyle/>
          <a:p>
            <a:pPr indent="0" lvl="0" marL="47625" rtl="0" algn="l">
              <a:lnSpc>
                <a:spcPct val="10702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Quicksort</a:t>
            </a:r>
            <a:endParaRPr/>
          </a:p>
        </p:txBody>
      </p:sp>
      <p:sp>
        <p:nvSpPr>
          <p:cNvPr id="306" name="Google Shape;306;g11d769ee43e_1_6"/>
          <p:cNvSpPr txBox="1"/>
          <p:nvPr/>
        </p:nvSpPr>
        <p:spPr>
          <a:xfrm>
            <a:off x="4949503" y="4056379"/>
            <a:ext cx="22974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d887e979b_0_0"/>
          <p:cNvSpPr txBox="1"/>
          <p:nvPr>
            <p:ph type="ctrTitle"/>
          </p:nvPr>
        </p:nvSpPr>
        <p:spPr>
          <a:xfrm>
            <a:off x="4441606" y="1969008"/>
            <a:ext cx="3308700" cy="7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11d887e979b_0_0"/>
          <p:cNvSpPr txBox="1"/>
          <p:nvPr>
            <p:ph idx="1" type="subTitle"/>
          </p:nvPr>
        </p:nvSpPr>
        <p:spPr>
          <a:xfrm>
            <a:off x="1828800" y="346221"/>
            <a:ext cx="85344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Montserrat"/>
                <a:ea typeface="Montserrat"/>
                <a:cs typeface="Montserrat"/>
                <a:sym typeface="Montserrat"/>
              </a:rPr>
              <a:t>Pseudocódigo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3" name="Google Shape;313;g11d887e979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00" y="1559750"/>
            <a:ext cx="5161900" cy="306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11d887e979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7125" y="1559750"/>
            <a:ext cx="6519874" cy="4998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d887e979b_0_18"/>
          <p:cNvSpPr txBox="1"/>
          <p:nvPr>
            <p:ph type="ctrTitle"/>
          </p:nvPr>
        </p:nvSpPr>
        <p:spPr>
          <a:xfrm>
            <a:off x="4441606" y="1969008"/>
            <a:ext cx="3308700" cy="7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g11d887e979b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512" y="1119464"/>
            <a:ext cx="6582975" cy="46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g11d887e979b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700" y="2121613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11d887e979b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2421" y="2121634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11d887e979b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6462" y="2128952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11d887e979b_0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1178" y="212895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11d887e979b_0_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54462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11d887e979b_0_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57725" y="2126766"/>
            <a:ext cx="1596550" cy="2609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g11d887e979b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450" y="2121600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11d887e979b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084" y="215222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g11d887e979b_0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g11d887e979b_0_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1178" y="212895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11d887e979b_0_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57737" y="2091025"/>
            <a:ext cx="1675113" cy="2614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g11d887e979b_0_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32075" y="2124178"/>
            <a:ext cx="1596550" cy="2609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g11d887e979b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450" y="2121600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11d887e979b_0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084" y="215222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11d887e979b_0_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g11d887e979b_0_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1178" y="212895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g11d887e979b_0_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57737" y="2091025"/>
            <a:ext cx="1675113" cy="2614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11d887e979b_0_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32075" y="2124178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11d887e979b_0_55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11d887e979b_0_55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11d887e979b_0_55"/>
          <p:cNvSpPr txBox="1"/>
          <p:nvPr/>
        </p:nvSpPr>
        <p:spPr>
          <a:xfrm>
            <a:off x="670468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g11d887e979b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450" y="2121600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g11d887e979b_0_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084" y="215222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g11d887e979b_0_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g11d887e979b_0_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1178" y="212895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11d887e979b_0_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57737" y="2091025"/>
            <a:ext cx="1675113" cy="2614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g11d887e979b_0_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32075" y="2124178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g11d887e979b_0_67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g11d887e979b_0_67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g11d887e979b_0_67"/>
          <p:cNvSpPr txBox="1"/>
          <p:nvPr/>
        </p:nvSpPr>
        <p:spPr>
          <a:xfrm>
            <a:off x="10073038" y="6023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A[f]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1d887e979b_0_67"/>
          <p:cNvSpPr txBox="1"/>
          <p:nvPr/>
        </p:nvSpPr>
        <p:spPr>
          <a:xfrm>
            <a:off x="670468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g11d887e979b_0_67"/>
          <p:cNvSpPr txBox="1"/>
          <p:nvPr/>
        </p:nvSpPr>
        <p:spPr>
          <a:xfrm>
            <a:off x="6466488" y="6023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A[x]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g11d887e979b_0_7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450" y="2121600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g11d887e979b_0_7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084" y="215222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g11d887e979b_0_7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g11d887e979b_0_7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1178" y="212895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g11d887e979b_0_7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57737" y="2091025"/>
            <a:ext cx="1675113" cy="2614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g11d887e979b_0_75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32075" y="2124178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11d887e979b_0_757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g11d887e979b_0_757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g11d887e979b_0_757"/>
          <p:cNvSpPr txBox="1"/>
          <p:nvPr/>
        </p:nvSpPr>
        <p:spPr>
          <a:xfrm>
            <a:off x="6704688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g11d887e979b_0_757"/>
          <p:cNvSpPr txBox="1"/>
          <p:nvPr/>
        </p:nvSpPr>
        <p:spPr>
          <a:xfrm>
            <a:off x="10073038" y="6023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A[f]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g11d887e979b_0_757"/>
          <p:cNvSpPr txBox="1"/>
          <p:nvPr/>
        </p:nvSpPr>
        <p:spPr>
          <a:xfrm>
            <a:off x="670468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g11d887e979b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084" y="215222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g11d887e979b_0_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g11d887e979b_0_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2916" y="214070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g11d887e979b_0_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2075" y="2124178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g11d887e979b_0_82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g11d887e979b_0_82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g11d887e979b_0_82"/>
          <p:cNvSpPr txBox="1"/>
          <p:nvPr/>
        </p:nvSpPr>
        <p:spPr>
          <a:xfrm>
            <a:off x="6466500" y="6023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A[f]</a:t>
            </a:r>
            <a:endParaRPr b="1"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g11d887e979b_0_82"/>
          <p:cNvSpPr txBox="1"/>
          <p:nvPr/>
        </p:nvSpPr>
        <p:spPr>
          <a:xfrm>
            <a:off x="670468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6" name="Google Shape;396;g11d887e979b_0_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26450" y="2121600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11d887e979b_0_8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9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11d887e979b_0_82"/>
          <p:cNvSpPr txBox="1"/>
          <p:nvPr/>
        </p:nvSpPr>
        <p:spPr>
          <a:xfrm>
            <a:off x="10276413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d887e979b_1_9"/>
          <p:cNvSpPr txBox="1"/>
          <p:nvPr>
            <p:ph idx="1" type="subTitle"/>
          </p:nvPr>
        </p:nvSpPr>
        <p:spPr>
          <a:xfrm>
            <a:off x="1828800" y="2207598"/>
            <a:ext cx="8534400" cy="3509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Algoritmo que mezcla 2 conjuntos ordenados en un tercero de forma ordenada, se puede resumir en los siguientes pasos: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Se toma el primer elemento de A y el primer elementos de B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Se comparan y el menor se ingresa al final de C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Si quedan elementos en A y B, ir a 1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Anexar a C la lista que aún tenga elementos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11d887e979b_1_9"/>
          <p:cNvSpPr txBox="1"/>
          <p:nvPr/>
        </p:nvSpPr>
        <p:spPr>
          <a:xfrm>
            <a:off x="1828800" y="661800"/>
            <a:ext cx="3918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latin typeface="Calibri"/>
                <a:ea typeface="Calibri"/>
                <a:cs typeface="Calibri"/>
                <a:sym typeface="Calibri"/>
              </a:rPr>
              <a:t>Merge</a:t>
            </a:r>
            <a:endParaRPr sz="6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11d887e979b_0_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084" y="215222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g11d887e979b_0_3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g11d887e979b_0_3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2916" y="214070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g11d887e979b_0_3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2075" y="2124178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g11d887e979b_0_318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8" name="Google Shape;408;g11d887e979b_0_3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26450" y="2121600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g11d887e979b_0_3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9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g11d887e979b_0_318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g11d887e979b_0_318"/>
          <p:cNvSpPr txBox="1"/>
          <p:nvPr/>
        </p:nvSpPr>
        <p:spPr>
          <a:xfrm>
            <a:off x="10276413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g11d887e979b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084" y="215222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g11d887e979b_0_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g11d887e979b_0_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2916" y="214070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g11d887e979b_0_1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2075" y="2124178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g11d887e979b_0_101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1" name="Google Shape;421;g11d887e979b_0_10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26450" y="2121600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g11d887e979b_0_10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9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g11d887e979b_0_101"/>
          <p:cNvSpPr txBox="1"/>
          <p:nvPr/>
        </p:nvSpPr>
        <p:spPr>
          <a:xfrm>
            <a:off x="1551925" y="49633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g11d887e979b_0_101"/>
          <p:cNvSpPr txBox="1"/>
          <p:nvPr/>
        </p:nvSpPr>
        <p:spPr>
          <a:xfrm>
            <a:off x="1551925" y="58555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g11d887e979b_0_101"/>
          <p:cNvSpPr txBox="1"/>
          <p:nvPr/>
        </p:nvSpPr>
        <p:spPr>
          <a:xfrm>
            <a:off x="1313725" y="6023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g11d887e979b_0_101"/>
          <p:cNvSpPr txBox="1"/>
          <p:nvPr/>
        </p:nvSpPr>
        <p:spPr>
          <a:xfrm>
            <a:off x="1313725" y="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g11d887e979b_0_101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g11d887e979b_0_101"/>
          <p:cNvSpPr txBox="1"/>
          <p:nvPr/>
        </p:nvSpPr>
        <p:spPr>
          <a:xfrm>
            <a:off x="10276413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g11d887e979b_0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084" y="215222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g11d887e979b_0_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g11d887e979b_0_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2916" y="214070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g11d887e979b_0_1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2075" y="2124178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g11d887e979b_0_118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8" name="Google Shape;438;g11d887e979b_0_1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26450" y="2121600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g11d887e979b_0_1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9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g11d887e979b_0_118"/>
          <p:cNvSpPr txBox="1"/>
          <p:nvPr/>
        </p:nvSpPr>
        <p:spPr>
          <a:xfrm>
            <a:off x="1551925" y="49633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g11d887e979b_0_118"/>
          <p:cNvSpPr txBox="1"/>
          <p:nvPr/>
        </p:nvSpPr>
        <p:spPr>
          <a:xfrm>
            <a:off x="1551925" y="58555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g11d887e979b_0_118"/>
          <p:cNvSpPr txBox="1"/>
          <p:nvPr/>
        </p:nvSpPr>
        <p:spPr>
          <a:xfrm>
            <a:off x="1313725" y="6023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g11d887e979b_0_118"/>
          <p:cNvSpPr txBox="1"/>
          <p:nvPr/>
        </p:nvSpPr>
        <p:spPr>
          <a:xfrm>
            <a:off x="1313725" y="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g11d887e979b_0_118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g11d887e979b_0_118"/>
          <p:cNvSpPr txBox="1"/>
          <p:nvPr/>
        </p:nvSpPr>
        <p:spPr>
          <a:xfrm>
            <a:off x="10276413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g11d887e979b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084" y="215222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g11d887e979b_0_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g11d887e979b_0_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2916" y="214070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g11d887e979b_0_1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2075" y="2124178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g11d887e979b_0_133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5" name="Google Shape;455;g11d887e979b_0_1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26450" y="2121600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g11d887e979b_0_1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9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g11d887e979b_0_133"/>
          <p:cNvSpPr txBox="1"/>
          <p:nvPr/>
        </p:nvSpPr>
        <p:spPr>
          <a:xfrm>
            <a:off x="1551925" y="49633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g11d887e979b_0_133"/>
          <p:cNvSpPr txBox="1"/>
          <p:nvPr/>
        </p:nvSpPr>
        <p:spPr>
          <a:xfrm>
            <a:off x="1551925" y="58555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g11d887e979b_0_133"/>
          <p:cNvSpPr txBox="1"/>
          <p:nvPr/>
        </p:nvSpPr>
        <p:spPr>
          <a:xfrm>
            <a:off x="1313725" y="6023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g11d887e979b_0_133"/>
          <p:cNvSpPr txBox="1"/>
          <p:nvPr/>
        </p:nvSpPr>
        <p:spPr>
          <a:xfrm>
            <a:off x="1313725" y="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g11d887e979b_0_133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g11d887e979b_0_133"/>
          <p:cNvSpPr txBox="1"/>
          <p:nvPr/>
        </p:nvSpPr>
        <p:spPr>
          <a:xfrm>
            <a:off x="10276413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g11d887e979b_0_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084" y="215222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g11d887e979b_0_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g11d887e979b_0_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2916" y="214070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g11d887e979b_0_1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2075" y="2124178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g11d887e979b_0_150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2" name="Google Shape;472;g11d887e979b_0_1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26450" y="2121600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g11d887e979b_0_1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9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g11d887e979b_0_150"/>
          <p:cNvSpPr txBox="1"/>
          <p:nvPr/>
        </p:nvSpPr>
        <p:spPr>
          <a:xfrm>
            <a:off x="3246300" y="49778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g11d887e979b_0_150"/>
          <p:cNvSpPr txBox="1"/>
          <p:nvPr/>
        </p:nvSpPr>
        <p:spPr>
          <a:xfrm>
            <a:off x="1551925" y="58555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g11d887e979b_0_150"/>
          <p:cNvSpPr txBox="1"/>
          <p:nvPr/>
        </p:nvSpPr>
        <p:spPr>
          <a:xfrm>
            <a:off x="1313725" y="6023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g11d887e979b_0_150"/>
          <p:cNvSpPr txBox="1"/>
          <p:nvPr/>
        </p:nvSpPr>
        <p:spPr>
          <a:xfrm>
            <a:off x="3008100" y="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g11d887e979b_0_150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g11d887e979b_0_150"/>
          <p:cNvSpPr txBox="1"/>
          <p:nvPr/>
        </p:nvSpPr>
        <p:spPr>
          <a:xfrm>
            <a:off x="10276413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11d887e979b_0_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084" y="215222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g11d887e979b_0_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g11d887e979b_0_1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2916" y="214070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g11d887e979b_0_1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2075" y="2124178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g11d887e979b_0_176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9" name="Google Shape;489;g11d887e979b_0_1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26450" y="2121600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g11d887e979b_0_17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9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g11d887e979b_0_176"/>
          <p:cNvSpPr txBox="1"/>
          <p:nvPr/>
        </p:nvSpPr>
        <p:spPr>
          <a:xfrm>
            <a:off x="3246300" y="49778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g11d887e979b_0_176"/>
          <p:cNvSpPr txBox="1"/>
          <p:nvPr/>
        </p:nvSpPr>
        <p:spPr>
          <a:xfrm>
            <a:off x="3246300" y="58374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g11d887e979b_0_176"/>
          <p:cNvSpPr txBox="1"/>
          <p:nvPr/>
        </p:nvSpPr>
        <p:spPr>
          <a:xfrm>
            <a:off x="3008100" y="6023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g11d887e979b_0_176"/>
          <p:cNvSpPr txBox="1"/>
          <p:nvPr/>
        </p:nvSpPr>
        <p:spPr>
          <a:xfrm>
            <a:off x="3008100" y="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g11d887e979b_0_176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g11d887e979b_0_176"/>
          <p:cNvSpPr txBox="1"/>
          <p:nvPr/>
        </p:nvSpPr>
        <p:spPr>
          <a:xfrm>
            <a:off x="10276413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Google Shape;501;g11d887e979b_0_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084" y="215222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g11d887e979b_0_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g11d887e979b_0_1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2916" y="214070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g11d887e979b_0_1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2075" y="2124178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g11d887e979b_0_194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6" name="Google Shape;506;g11d887e979b_0_19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26450" y="2121600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g11d887e979b_0_19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9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g11d887e979b_0_194"/>
          <p:cNvSpPr txBox="1"/>
          <p:nvPr/>
        </p:nvSpPr>
        <p:spPr>
          <a:xfrm>
            <a:off x="3246300" y="49778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g11d887e979b_0_194"/>
          <p:cNvSpPr txBox="1"/>
          <p:nvPr/>
        </p:nvSpPr>
        <p:spPr>
          <a:xfrm>
            <a:off x="4940675" y="58519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g11d887e979b_0_194"/>
          <p:cNvSpPr txBox="1"/>
          <p:nvPr/>
        </p:nvSpPr>
        <p:spPr>
          <a:xfrm>
            <a:off x="4702475" y="6023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g11d887e979b_0_194"/>
          <p:cNvSpPr txBox="1"/>
          <p:nvPr/>
        </p:nvSpPr>
        <p:spPr>
          <a:xfrm>
            <a:off x="3008100" y="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g11d887e979b_0_194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g11d887e979b_0_194"/>
          <p:cNvSpPr txBox="1"/>
          <p:nvPr/>
        </p:nvSpPr>
        <p:spPr>
          <a:xfrm>
            <a:off x="10276413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g11d887e979b_0_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084" y="215222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g11d887e979b_0_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g11d887e979b_0_2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2916" y="214070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g11d887e979b_0_2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2075" y="2124178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g11d887e979b_0_212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3" name="Google Shape;523;g11d887e979b_0_2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26450" y="2121600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g11d887e979b_0_2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9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g11d887e979b_0_212"/>
          <p:cNvSpPr txBox="1"/>
          <p:nvPr/>
        </p:nvSpPr>
        <p:spPr>
          <a:xfrm>
            <a:off x="3246300" y="49778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g11d887e979b_0_212"/>
          <p:cNvSpPr txBox="1"/>
          <p:nvPr/>
        </p:nvSpPr>
        <p:spPr>
          <a:xfrm>
            <a:off x="4940675" y="58519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g11d887e979b_0_212"/>
          <p:cNvSpPr txBox="1"/>
          <p:nvPr/>
        </p:nvSpPr>
        <p:spPr>
          <a:xfrm>
            <a:off x="4702475" y="6023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g11d887e979b_0_212"/>
          <p:cNvSpPr txBox="1"/>
          <p:nvPr/>
        </p:nvSpPr>
        <p:spPr>
          <a:xfrm>
            <a:off x="3008100" y="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g11d887e979b_0_212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g11d887e979b_0_212"/>
          <p:cNvSpPr txBox="1"/>
          <p:nvPr/>
        </p:nvSpPr>
        <p:spPr>
          <a:xfrm>
            <a:off x="10276413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g11d887e979b_0_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084" y="215222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g11d887e979b_0_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g11d887e979b_0_2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2916" y="214070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g11d887e979b_0_2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2075" y="2124178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g11d887e979b_0_230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0" name="Google Shape;540;g11d887e979b_0_2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26450" y="2121600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g11d887e979b_0_2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9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g11d887e979b_0_230"/>
          <p:cNvSpPr txBox="1"/>
          <p:nvPr/>
        </p:nvSpPr>
        <p:spPr>
          <a:xfrm>
            <a:off x="3246300" y="49778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g11d887e979b_0_230"/>
          <p:cNvSpPr txBox="1"/>
          <p:nvPr/>
        </p:nvSpPr>
        <p:spPr>
          <a:xfrm>
            <a:off x="4940675" y="58519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g11d887e979b_0_230"/>
          <p:cNvSpPr txBox="1"/>
          <p:nvPr/>
        </p:nvSpPr>
        <p:spPr>
          <a:xfrm>
            <a:off x="4702475" y="6023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g11d887e979b_0_230"/>
          <p:cNvSpPr txBox="1"/>
          <p:nvPr/>
        </p:nvSpPr>
        <p:spPr>
          <a:xfrm>
            <a:off x="3008100" y="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g11d887e979b_0_230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g11d887e979b_0_230"/>
          <p:cNvSpPr txBox="1"/>
          <p:nvPr/>
        </p:nvSpPr>
        <p:spPr>
          <a:xfrm>
            <a:off x="10276413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Google Shape;552;g11d887e979b_0_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084" y="215222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g11d887e979b_0_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g11d887e979b_0_2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2916" y="214070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g11d887e979b_0_2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6788" y="2126753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g11d887e979b_0_248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7" name="Google Shape;557;g11d887e979b_0_2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27600" y="2095425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g11d887e979b_0_2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9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g11d887e979b_0_248"/>
          <p:cNvSpPr txBox="1"/>
          <p:nvPr/>
        </p:nvSpPr>
        <p:spPr>
          <a:xfrm>
            <a:off x="4940675" y="58519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g11d887e979b_0_248"/>
          <p:cNvSpPr txBox="1"/>
          <p:nvPr/>
        </p:nvSpPr>
        <p:spPr>
          <a:xfrm>
            <a:off x="3003625" y="57615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g11d887e979b_0_248"/>
          <p:cNvSpPr txBox="1"/>
          <p:nvPr/>
        </p:nvSpPr>
        <p:spPr>
          <a:xfrm>
            <a:off x="4732813" y="257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g11d887e979b_0_248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g11d887e979b_0_248"/>
          <p:cNvSpPr txBox="1"/>
          <p:nvPr/>
        </p:nvSpPr>
        <p:spPr>
          <a:xfrm>
            <a:off x="10276413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g11d887e979b_0_248"/>
          <p:cNvSpPr txBox="1"/>
          <p:nvPr/>
        </p:nvSpPr>
        <p:spPr>
          <a:xfrm>
            <a:off x="3246300" y="49778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d887e979b_1_115"/>
          <p:cNvSpPr txBox="1"/>
          <p:nvPr>
            <p:ph idx="1" type="subTitle"/>
          </p:nvPr>
        </p:nvSpPr>
        <p:spPr>
          <a:xfrm>
            <a:off x="1605338" y="1021630"/>
            <a:ext cx="8534400" cy="4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En </a:t>
            </a:r>
            <a:r>
              <a:rPr lang="en-US" sz="3200"/>
              <a:t>pseudocódigo</a:t>
            </a:r>
            <a:endParaRPr sz="3200"/>
          </a:p>
        </p:txBody>
      </p:sp>
      <p:pic>
        <p:nvPicPr>
          <p:cNvPr id="68" name="Google Shape;68;g11d887e979b_1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8786" y="1625250"/>
            <a:ext cx="4587525" cy="499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g11d887e979b_0_4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084" y="215222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g11d887e979b_0_4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g11d887e979b_0_4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2916" y="214070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g11d887e979b_0_4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6788" y="2126753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g11d887e979b_0_469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4" name="Google Shape;574;g11d887e979b_0_4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27600" y="2095425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g11d887e979b_0_46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9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g11d887e979b_0_469"/>
          <p:cNvSpPr txBox="1"/>
          <p:nvPr/>
        </p:nvSpPr>
        <p:spPr>
          <a:xfrm>
            <a:off x="4971025" y="49198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g11d887e979b_0_469"/>
          <p:cNvSpPr txBox="1"/>
          <p:nvPr/>
        </p:nvSpPr>
        <p:spPr>
          <a:xfrm>
            <a:off x="4940675" y="58519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g11d887e979b_0_469"/>
          <p:cNvSpPr txBox="1"/>
          <p:nvPr/>
        </p:nvSpPr>
        <p:spPr>
          <a:xfrm>
            <a:off x="4732813" y="257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g11d887e979b_0_469"/>
          <p:cNvSpPr txBox="1"/>
          <p:nvPr/>
        </p:nvSpPr>
        <p:spPr>
          <a:xfrm>
            <a:off x="3003625" y="57615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g11d887e979b_0_469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g11d887e979b_0_469"/>
          <p:cNvSpPr txBox="1"/>
          <p:nvPr/>
        </p:nvSpPr>
        <p:spPr>
          <a:xfrm>
            <a:off x="10276413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Google Shape;586;g11d887e979b_0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084" y="215222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g11d887e979b_0_2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g11d887e979b_0_2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2916" y="214070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g11d887e979b_0_2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6788" y="2126753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g11d887e979b_0_266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1" name="Google Shape;591;g11d887e979b_0_2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27600" y="2095425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g11d887e979b_0_26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9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g11d887e979b_0_266"/>
          <p:cNvSpPr txBox="1"/>
          <p:nvPr/>
        </p:nvSpPr>
        <p:spPr>
          <a:xfrm>
            <a:off x="4971025" y="49198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g11d887e979b_0_266"/>
          <p:cNvSpPr txBox="1"/>
          <p:nvPr/>
        </p:nvSpPr>
        <p:spPr>
          <a:xfrm>
            <a:off x="6739488" y="58374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g11d887e979b_0_266"/>
          <p:cNvSpPr txBox="1"/>
          <p:nvPr/>
        </p:nvSpPr>
        <p:spPr>
          <a:xfrm>
            <a:off x="4732813" y="257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g11d887e979b_0_266"/>
          <p:cNvSpPr txBox="1"/>
          <p:nvPr/>
        </p:nvSpPr>
        <p:spPr>
          <a:xfrm>
            <a:off x="6501300" y="61817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g11d887e979b_0_266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g11d887e979b_0_266"/>
          <p:cNvSpPr txBox="1"/>
          <p:nvPr/>
        </p:nvSpPr>
        <p:spPr>
          <a:xfrm>
            <a:off x="10276413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Google Shape;603;g11d887e979b_0_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084" y="215222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g11d887e979b_0_2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g11d887e979b_0_2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2916" y="214070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g11d887e979b_0_2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6788" y="2126753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g11d887e979b_0_284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8" name="Google Shape;608;g11d887e979b_0_28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27600" y="2095425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g11d887e979b_0_28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9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g11d887e979b_0_284"/>
          <p:cNvSpPr txBox="1"/>
          <p:nvPr/>
        </p:nvSpPr>
        <p:spPr>
          <a:xfrm>
            <a:off x="4971025" y="49198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g11d887e979b_0_284"/>
          <p:cNvSpPr txBox="1"/>
          <p:nvPr/>
        </p:nvSpPr>
        <p:spPr>
          <a:xfrm>
            <a:off x="6739488" y="58374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g11d887e979b_0_284"/>
          <p:cNvSpPr txBox="1"/>
          <p:nvPr/>
        </p:nvSpPr>
        <p:spPr>
          <a:xfrm>
            <a:off x="4732813" y="257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g11d887e979b_0_284"/>
          <p:cNvSpPr txBox="1"/>
          <p:nvPr/>
        </p:nvSpPr>
        <p:spPr>
          <a:xfrm>
            <a:off x="6501300" y="61817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g11d887e979b_0_284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g11d887e979b_0_284"/>
          <p:cNvSpPr txBox="1"/>
          <p:nvPr/>
        </p:nvSpPr>
        <p:spPr>
          <a:xfrm>
            <a:off x="10276413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Google Shape;620;g11d887e979b_0_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084" y="215222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g11d887e979b_0_3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g11d887e979b_0_3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2916" y="214070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g11d887e979b_0_3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6788" y="2126753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g11d887e979b_0_349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5" name="Google Shape;625;g11d887e979b_0_3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27600" y="2095425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g11d887e979b_0_3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9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g11d887e979b_0_349"/>
          <p:cNvSpPr txBox="1"/>
          <p:nvPr/>
        </p:nvSpPr>
        <p:spPr>
          <a:xfrm>
            <a:off x="4971025" y="49198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g11d887e979b_0_349"/>
          <p:cNvSpPr txBox="1"/>
          <p:nvPr/>
        </p:nvSpPr>
        <p:spPr>
          <a:xfrm>
            <a:off x="8507950" y="589537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g11d887e979b_0_349"/>
          <p:cNvSpPr txBox="1"/>
          <p:nvPr/>
        </p:nvSpPr>
        <p:spPr>
          <a:xfrm>
            <a:off x="4732813" y="257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g11d887e979b_0_349"/>
          <p:cNvSpPr txBox="1"/>
          <p:nvPr/>
        </p:nvSpPr>
        <p:spPr>
          <a:xfrm>
            <a:off x="8269763" y="6023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g11d887e979b_0_349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g11d887e979b_0_349"/>
          <p:cNvSpPr txBox="1"/>
          <p:nvPr/>
        </p:nvSpPr>
        <p:spPr>
          <a:xfrm>
            <a:off x="10276413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" name="Google Shape;637;g11d887e979b_0_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084" y="215222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g11d887e979b_0_3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g11d887e979b_0_3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2916" y="214070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g11d887e979b_0_3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6788" y="2126753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g11d887e979b_0_366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2" name="Google Shape;642;g11d887e979b_0_3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27600" y="2095425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g11d887e979b_0_36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9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g11d887e979b_0_366"/>
          <p:cNvSpPr txBox="1"/>
          <p:nvPr/>
        </p:nvSpPr>
        <p:spPr>
          <a:xfrm>
            <a:off x="4971025" y="49198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g11d887e979b_0_366"/>
          <p:cNvSpPr txBox="1"/>
          <p:nvPr/>
        </p:nvSpPr>
        <p:spPr>
          <a:xfrm>
            <a:off x="8507950" y="589537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g11d887e979b_0_366"/>
          <p:cNvSpPr txBox="1"/>
          <p:nvPr/>
        </p:nvSpPr>
        <p:spPr>
          <a:xfrm>
            <a:off x="4732813" y="257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g11d887e979b_0_366"/>
          <p:cNvSpPr txBox="1"/>
          <p:nvPr/>
        </p:nvSpPr>
        <p:spPr>
          <a:xfrm>
            <a:off x="8269763" y="6023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g11d887e979b_0_366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g11d887e979b_0_366"/>
          <p:cNvSpPr txBox="1"/>
          <p:nvPr/>
        </p:nvSpPr>
        <p:spPr>
          <a:xfrm>
            <a:off x="10276413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Google Shape;654;g11d887e979b_0_4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084" y="215222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g11d887e979b_0_4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g11d887e979b_0_4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2916" y="214070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g11d887e979b_0_4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6788" y="2126753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g11d887e979b_0_452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9" name="Google Shape;659;g11d887e979b_0_4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27600" y="2095425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g11d887e979b_0_4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9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g11d887e979b_0_452"/>
          <p:cNvSpPr txBox="1"/>
          <p:nvPr/>
        </p:nvSpPr>
        <p:spPr>
          <a:xfrm>
            <a:off x="4971025" y="49198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g11d887e979b_0_452"/>
          <p:cNvSpPr txBox="1"/>
          <p:nvPr/>
        </p:nvSpPr>
        <p:spPr>
          <a:xfrm>
            <a:off x="8507950" y="589537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g11d887e979b_0_452"/>
          <p:cNvSpPr txBox="1"/>
          <p:nvPr/>
        </p:nvSpPr>
        <p:spPr>
          <a:xfrm>
            <a:off x="4732813" y="257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g11d887e979b_0_452"/>
          <p:cNvSpPr txBox="1"/>
          <p:nvPr/>
        </p:nvSpPr>
        <p:spPr>
          <a:xfrm>
            <a:off x="8269763" y="6023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g11d887e979b_0_452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g11d887e979b_0_452"/>
          <p:cNvSpPr txBox="1"/>
          <p:nvPr/>
        </p:nvSpPr>
        <p:spPr>
          <a:xfrm>
            <a:off x="10276413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1" name="Google Shape;671;g11d887e979b_0_3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134" y="2133147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g11d887e979b_0_3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g11d887e979b_0_3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2916" y="214070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g11d887e979b_0_3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93725" y="2124178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g11d887e979b_0_383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6" name="Google Shape;676;g11d887e979b_0_38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27600" y="2095425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g11d887e979b_0_38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9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g11d887e979b_0_383"/>
          <p:cNvSpPr txBox="1"/>
          <p:nvPr/>
        </p:nvSpPr>
        <p:spPr>
          <a:xfrm>
            <a:off x="8507950" y="589537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g11d887e979b_0_383"/>
          <p:cNvSpPr txBox="1"/>
          <p:nvPr/>
        </p:nvSpPr>
        <p:spPr>
          <a:xfrm>
            <a:off x="8269750" y="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g11d887e979b_0_383"/>
          <p:cNvSpPr txBox="1"/>
          <p:nvPr/>
        </p:nvSpPr>
        <p:spPr>
          <a:xfrm>
            <a:off x="4732813" y="58325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g11d887e979b_0_383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g11d887e979b_0_383"/>
          <p:cNvSpPr txBox="1"/>
          <p:nvPr/>
        </p:nvSpPr>
        <p:spPr>
          <a:xfrm>
            <a:off x="10276413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g11d887e979b_0_383"/>
          <p:cNvSpPr txBox="1"/>
          <p:nvPr/>
        </p:nvSpPr>
        <p:spPr>
          <a:xfrm>
            <a:off x="4971025" y="49198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" name="Google Shape;688;g11d887e979b_0_4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134" y="2133147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g11d887e979b_0_4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g11d887e979b_0_4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2916" y="214070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g11d887e979b_0_4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93725" y="2124178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g11d887e979b_0_434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3" name="Google Shape;693;g11d887e979b_0_4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27600" y="2095425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g11d887e979b_0_4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9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g11d887e979b_0_434"/>
          <p:cNvSpPr txBox="1"/>
          <p:nvPr/>
        </p:nvSpPr>
        <p:spPr>
          <a:xfrm>
            <a:off x="6739488" y="502447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g11d887e979b_0_434"/>
          <p:cNvSpPr txBox="1"/>
          <p:nvPr/>
        </p:nvSpPr>
        <p:spPr>
          <a:xfrm>
            <a:off x="8507950" y="589537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g11d887e979b_0_434"/>
          <p:cNvSpPr txBox="1"/>
          <p:nvPr/>
        </p:nvSpPr>
        <p:spPr>
          <a:xfrm>
            <a:off x="6501300" y="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g11d887e979b_0_434"/>
          <p:cNvSpPr txBox="1"/>
          <p:nvPr/>
        </p:nvSpPr>
        <p:spPr>
          <a:xfrm>
            <a:off x="4732813" y="58325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g11d887e979b_0_434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g11d887e979b_0_434"/>
          <p:cNvSpPr txBox="1"/>
          <p:nvPr/>
        </p:nvSpPr>
        <p:spPr>
          <a:xfrm>
            <a:off x="10276413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705;g11d887e979b_0_4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134" y="2133147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g11d887e979b_0_4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g11d887e979b_0_4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2916" y="214070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g11d887e979b_0_4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93725" y="2124178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g11d887e979b_0_400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0" name="Google Shape;710;g11d887e979b_0_4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27600" y="2095425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g11d887e979b_0_4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9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g11d887e979b_0_400"/>
          <p:cNvSpPr txBox="1"/>
          <p:nvPr/>
        </p:nvSpPr>
        <p:spPr>
          <a:xfrm>
            <a:off x="6739488" y="502447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g11d887e979b_0_400"/>
          <p:cNvSpPr txBox="1"/>
          <p:nvPr/>
        </p:nvSpPr>
        <p:spPr>
          <a:xfrm>
            <a:off x="8507950" y="589537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g11d887e979b_0_400"/>
          <p:cNvSpPr txBox="1"/>
          <p:nvPr/>
        </p:nvSpPr>
        <p:spPr>
          <a:xfrm>
            <a:off x="6501300" y="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g11d887e979b_0_400"/>
          <p:cNvSpPr txBox="1"/>
          <p:nvPr/>
        </p:nvSpPr>
        <p:spPr>
          <a:xfrm>
            <a:off x="4732813" y="58325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g11d887e979b_0_400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g11d887e979b_0_400"/>
          <p:cNvSpPr txBox="1"/>
          <p:nvPr/>
        </p:nvSpPr>
        <p:spPr>
          <a:xfrm>
            <a:off x="10276413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g11d887e979b_0_4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134" y="2133147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Google Shape;723;g11d887e979b_0_4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g11d887e979b_0_4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2916" y="214070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g11d887e979b_0_4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93725" y="2124178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g11d887e979b_0_489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g11d887e979b_0_489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8" name="Google Shape;728;g11d887e979b_0_48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27600" y="2095425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g11d887e979b_0_48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9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g11d887e979b_0_489"/>
          <p:cNvSpPr txBox="1"/>
          <p:nvPr/>
        </p:nvSpPr>
        <p:spPr>
          <a:xfrm>
            <a:off x="6739488" y="502447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g11d887e979b_0_489"/>
          <p:cNvSpPr txBox="1"/>
          <p:nvPr/>
        </p:nvSpPr>
        <p:spPr>
          <a:xfrm>
            <a:off x="8507950" y="589537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g11d887e979b_0_489"/>
          <p:cNvSpPr txBox="1"/>
          <p:nvPr/>
        </p:nvSpPr>
        <p:spPr>
          <a:xfrm>
            <a:off x="10073038" y="6023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A[f]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g11d887e979b_0_489"/>
          <p:cNvSpPr txBox="1"/>
          <p:nvPr/>
        </p:nvSpPr>
        <p:spPr>
          <a:xfrm>
            <a:off x="6501300" y="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g11d887e979b_0_489"/>
          <p:cNvSpPr txBox="1"/>
          <p:nvPr/>
        </p:nvSpPr>
        <p:spPr>
          <a:xfrm>
            <a:off x="4732813" y="58325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d887e979b_1_42"/>
          <p:cNvSpPr txBox="1"/>
          <p:nvPr>
            <p:ph type="ctrTitle"/>
          </p:nvPr>
        </p:nvSpPr>
        <p:spPr>
          <a:xfrm>
            <a:off x="6826281" y="3745908"/>
            <a:ext cx="3308700" cy="2170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11d887e979b_1_42"/>
          <p:cNvSpPr txBox="1"/>
          <p:nvPr>
            <p:ph idx="1" type="subTitle"/>
          </p:nvPr>
        </p:nvSpPr>
        <p:spPr>
          <a:xfrm>
            <a:off x="1828800" y="540380"/>
            <a:ext cx="8534400" cy="4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Veamos un ejemplo</a:t>
            </a:r>
            <a:endParaRPr sz="3200"/>
          </a:p>
        </p:txBody>
      </p:sp>
      <p:sp>
        <p:nvSpPr>
          <p:cNvPr id="75" name="Google Shape;75;g11d887e979b_1_42"/>
          <p:cNvSpPr/>
          <p:nvPr/>
        </p:nvSpPr>
        <p:spPr>
          <a:xfrm>
            <a:off x="1702000" y="339310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76" name="Google Shape;76;g11d887e979b_1_42"/>
          <p:cNvSpPr/>
          <p:nvPr/>
        </p:nvSpPr>
        <p:spPr>
          <a:xfrm>
            <a:off x="8445375" y="339310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77" name="Google Shape;77;g11d887e979b_1_42"/>
          <p:cNvSpPr/>
          <p:nvPr/>
        </p:nvSpPr>
        <p:spPr>
          <a:xfrm>
            <a:off x="2375488" y="339310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78" name="Google Shape;78;g11d887e979b_1_42"/>
          <p:cNvSpPr/>
          <p:nvPr/>
        </p:nvSpPr>
        <p:spPr>
          <a:xfrm>
            <a:off x="3070013" y="339310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79" name="Google Shape;79;g11d887e979b_1_42"/>
          <p:cNvSpPr/>
          <p:nvPr/>
        </p:nvSpPr>
        <p:spPr>
          <a:xfrm>
            <a:off x="9118875" y="339310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80" name="Google Shape;80;g11d887e979b_1_42"/>
          <p:cNvSpPr/>
          <p:nvPr/>
        </p:nvSpPr>
        <p:spPr>
          <a:xfrm>
            <a:off x="7098375" y="339310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81" name="Google Shape;81;g11d887e979b_1_42"/>
          <p:cNvSpPr/>
          <p:nvPr/>
        </p:nvSpPr>
        <p:spPr>
          <a:xfrm>
            <a:off x="7771875" y="339310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82" name="Google Shape;82;g11d887e979b_1_42"/>
          <p:cNvSpPr/>
          <p:nvPr/>
        </p:nvSpPr>
        <p:spPr>
          <a:xfrm>
            <a:off x="10465875" y="339310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83" name="Google Shape;83;g11d887e979b_1_42"/>
          <p:cNvSpPr/>
          <p:nvPr/>
        </p:nvSpPr>
        <p:spPr>
          <a:xfrm>
            <a:off x="9792375" y="339310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84" name="Google Shape;84;g11d887e979b_1_42"/>
          <p:cNvSpPr txBox="1"/>
          <p:nvPr/>
        </p:nvSpPr>
        <p:spPr>
          <a:xfrm>
            <a:off x="1702000" y="1307475"/>
            <a:ext cx="8534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 tiene 2 arreglos, A = [1, 3, 5 ] y B= [2, 4, 6, 7, 8, 9], el resultado de aplicar un merge se guarda en otro arreglo C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11d887e979b_1_42"/>
          <p:cNvSpPr/>
          <p:nvPr/>
        </p:nvSpPr>
        <p:spPr>
          <a:xfrm>
            <a:off x="3175800" y="512242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1d887e979b_1_42"/>
          <p:cNvSpPr/>
          <p:nvPr/>
        </p:nvSpPr>
        <p:spPr>
          <a:xfrm>
            <a:off x="3849300" y="512242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1d887e979b_1_42"/>
          <p:cNvSpPr/>
          <p:nvPr/>
        </p:nvSpPr>
        <p:spPr>
          <a:xfrm>
            <a:off x="4439250" y="512242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1d887e979b_1_42"/>
          <p:cNvSpPr/>
          <p:nvPr/>
        </p:nvSpPr>
        <p:spPr>
          <a:xfrm>
            <a:off x="5112750" y="512242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1d887e979b_1_42"/>
          <p:cNvSpPr/>
          <p:nvPr/>
        </p:nvSpPr>
        <p:spPr>
          <a:xfrm>
            <a:off x="5786250" y="512242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11d887e979b_1_42"/>
          <p:cNvSpPr/>
          <p:nvPr/>
        </p:nvSpPr>
        <p:spPr>
          <a:xfrm>
            <a:off x="6459750" y="512242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11d887e979b_1_42"/>
          <p:cNvSpPr/>
          <p:nvPr/>
        </p:nvSpPr>
        <p:spPr>
          <a:xfrm>
            <a:off x="7049700" y="512242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11d887e979b_1_42"/>
          <p:cNvSpPr/>
          <p:nvPr/>
        </p:nvSpPr>
        <p:spPr>
          <a:xfrm>
            <a:off x="7723200" y="512242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1d887e979b_1_42"/>
          <p:cNvSpPr/>
          <p:nvPr/>
        </p:nvSpPr>
        <p:spPr>
          <a:xfrm>
            <a:off x="8396700" y="512242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9" name="Google Shape;739;g11d887e979b_0_5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134" y="2133147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g11d887e979b_0_5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g11d887e979b_0_5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0803" y="2159777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g11d887e979b_0_5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93725" y="2124178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g11d887e979b_0_506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g11d887e979b_0_506"/>
          <p:cNvSpPr txBox="1"/>
          <p:nvPr/>
        </p:nvSpPr>
        <p:spPr>
          <a:xfrm>
            <a:off x="1025678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5" name="Google Shape;745;g11d887e979b_0_50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27600" y="2095425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g11d887e979b_0_5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380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g11d887e979b_0_506"/>
          <p:cNvSpPr txBox="1"/>
          <p:nvPr/>
        </p:nvSpPr>
        <p:spPr>
          <a:xfrm>
            <a:off x="6739488" y="502447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g11d887e979b_0_506"/>
          <p:cNvSpPr txBox="1"/>
          <p:nvPr/>
        </p:nvSpPr>
        <p:spPr>
          <a:xfrm>
            <a:off x="8507950" y="589537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g11d887e979b_0_506"/>
          <p:cNvSpPr txBox="1"/>
          <p:nvPr/>
        </p:nvSpPr>
        <p:spPr>
          <a:xfrm>
            <a:off x="6520925" y="62140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A[f]</a:t>
            </a:r>
            <a:endParaRPr b="1"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g11d887e979b_0_506"/>
          <p:cNvSpPr txBox="1"/>
          <p:nvPr/>
        </p:nvSpPr>
        <p:spPr>
          <a:xfrm>
            <a:off x="10053400" y="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g11d887e979b_0_506"/>
          <p:cNvSpPr txBox="1"/>
          <p:nvPr/>
        </p:nvSpPr>
        <p:spPr>
          <a:xfrm>
            <a:off x="4732813" y="58325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6" name="Google Shape;756;g11d887e979b_0_5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134" y="2133147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g11d887e979b_0_5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g11d887e979b_0_5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0803" y="2159777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g11d887e979b_0_5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93725" y="2124178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g11d887e979b_0_523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g11d887e979b_0_523"/>
          <p:cNvSpPr txBox="1"/>
          <p:nvPr/>
        </p:nvSpPr>
        <p:spPr>
          <a:xfrm>
            <a:off x="1025678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2" name="Google Shape;762;g11d887e979b_0_5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27600" y="2095425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g11d887e979b_0_5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380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g11d887e979b_0_523"/>
          <p:cNvSpPr txBox="1"/>
          <p:nvPr/>
        </p:nvSpPr>
        <p:spPr>
          <a:xfrm>
            <a:off x="6739488" y="502447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g11d887e979b_0_523"/>
          <p:cNvSpPr txBox="1"/>
          <p:nvPr/>
        </p:nvSpPr>
        <p:spPr>
          <a:xfrm>
            <a:off x="6739500" y="6156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g11d887e979b_0_523"/>
          <p:cNvSpPr txBox="1"/>
          <p:nvPr/>
        </p:nvSpPr>
        <p:spPr>
          <a:xfrm>
            <a:off x="10053400" y="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1" name="Google Shape;771;g11d887e979b_0_5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2659" y="215222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g11d887e979b_0_5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237" y="2129189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g11d887e979b_0_5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0803" y="2159777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g11d887e979b_0_5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98200" y="2143253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g11d887e979b_0_540"/>
          <p:cNvSpPr txBox="1"/>
          <p:nvPr/>
        </p:nvSpPr>
        <p:spPr>
          <a:xfrm>
            <a:off x="6759125" y="12370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6" name="Google Shape;776;g11d887e979b_0_5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23125" y="2114500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g11d887e979b_0_5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942562" y="2140688"/>
            <a:ext cx="1675113" cy="2614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g11d887e979b_0_5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58138" y="1448520"/>
            <a:ext cx="3126525" cy="4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g11d887e979b_0_5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345275" y="1474112"/>
            <a:ext cx="3126525" cy="359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Google Shape;784;g11d887e979b_0_5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2784" y="2201897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g11d887e979b_0_5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362" y="217886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g11d887e979b_0_5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3250" y="2164175"/>
            <a:ext cx="1596546" cy="25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g11d887e979b_0_558"/>
          <p:cNvSpPr txBox="1"/>
          <p:nvPr/>
        </p:nvSpPr>
        <p:spPr>
          <a:xfrm>
            <a:off x="421757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g11d887e979b_0_558"/>
          <p:cNvSpPr txBox="1"/>
          <p:nvPr/>
        </p:nvSpPr>
        <p:spPr>
          <a:xfrm>
            <a:off x="7636650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g11d887e979b_0_558"/>
          <p:cNvSpPr txBox="1"/>
          <p:nvPr/>
        </p:nvSpPr>
        <p:spPr>
          <a:xfrm>
            <a:off x="5927100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4" name="Google Shape;794;g11d887e979b_0_7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2784" y="2201897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g11d887e979b_0_7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362" y="217886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g11d887e979b_0_7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3250" y="2164175"/>
            <a:ext cx="1596546" cy="25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g11d887e979b_0_785"/>
          <p:cNvSpPr txBox="1"/>
          <p:nvPr/>
        </p:nvSpPr>
        <p:spPr>
          <a:xfrm>
            <a:off x="421757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g11d887e979b_0_785"/>
          <p:cNvSpPr txBox="1"/>
          <p:nvPr/>
        </p:nvSpPr>
        <p:spPr>
          <a:xfrm>
            <a:off x="7636650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g11d887e979b_0_785"/>
          <p:cNvSpPr txBox="1"/>
          <p:nvPr/>
        </p:nvSpPr>
        <p:spPr>
          <a:xfrm>
            <a:off x="5927100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g11d887e979b_0_785"/>
          <p:cNvSpPr txBox="1"/>
          <p:nvPr/>
        </p:nvSpPr>
        <p:spPr>
          <a:xfrm>
            <a:off x="5688913" y="6023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A[x]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g11d887e979b_0_785"/>
          <p:cNvSpPr txBox="1"/>
          <p:nvPr/>
        </p:nvSpPr>
        <p:spPr>
          <a:xfrm>
            <a:off x="7398438" y="6023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A[f]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6" name="Google Shape;806;g11d887e979b_0_7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2784" y="2201897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g11d887e979b_0_7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362" y="217886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g11d887e979b_0_7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3250" y="2164175"/>
            <a:ext cx="1596546" cy="25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g11d887e979b_0_796"/>
          <p:cNvSpPr txBox="1"/>
          <p:nvPr/>
        </p:nvSpPr>
        <p:spPr>
          <a:xfrm>
            <a:off x="421757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g11d887e979b_0_796"/>
          <p:cNvSpPr txBox="1"/>
          <p:nvPr/>
        </p:nvSpPr>
        <p:spPr>
          <a:xfrm>
            <a:off x="7636650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g11d887e979b_0_796"/>
          <p:cNvSpPr txBox="1"/>
          <p:nvPr/>
        </p:nvSpPr>
        <p:spPr>
          <a:xfrm>
            <a:off x="5927100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g11d887e979b_0_796"/>
          <p:cNvSpPr txBox="1"/>
          <p:nvPr/>
        </p:nvSpPr>
        <p:spPr>
          <a:xfrm>
            <a:off x="5927106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g11d887e979b_0_796"/>
          <p:cNvSpPr txBox="1"/>
          <p:nvPr/>
        </p:nvSpPr>
        <p:spPr>
          <a:xfrm>
            <a:off x="7398438" y="6023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A[f]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8" name="Google Shape;818;g11d887e979b_0_5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221" y="2201897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g11d887e979b_0_5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362" y="217886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g11d887e979b_0_5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2400" y="2183038"/>
            <a:ext cx="1596546" cy="25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g11d887e979b_0_574"/>
          <p:cNvSpPr txBox="1"/>
          <p:nvPr/>
        </p:nvSpPr>
        <p:spPr>
          <a:xfrm>
            <a:off x="421757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g11d887e979b_0_574"/>
          <p:cNvSpPr txBox="1"/>
          <p:nvPr/>
        </p:nvSpPr>
        <p:spPr>
          <a:xfrm>
            <a:off x="7636650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g11d887e979b_0_574"/>
          <p:cNvSpPr txBox="1"/>
          <p:nvPr/>
        </p:nvSpPr>
        <p:spPr>
          <a:xfrm>
            <a:off x="5927100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g11d887e979b_0_574"/>
          <p:cNvSpPr txBox="1"/>
          <p:nvPr/>
        </p:nvSpPr>
        <p:spPr>
          <a:xfrm>
            <a:off x="5688913" y="6023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A[</a:t>
            </a: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f]</a:t>
            </a:r>
            <a:endParaRPr b="1"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g11d887e979b_0_574"/>
          <p:cNvSpPr txBox="1"/>
          <p:nvPr/>
        </p:nvSpPr>
        <p:spPr>
          <a:xfrm>
            <a:off x="7636668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0" name="Google Shape;830;g11d887e979b_0_5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221" y="2201897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1" name="Google Shape;831;g11d887e979b_0_5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362" y="217886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2" name="Google Shape;832;g11d887e979b_0_5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2400" y="2183038"/>
            <a:ext cx="1596546" cy="25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g11d887e979b_0_585"/>
          <p:cNvSpPr txBox="1"/>
          <p:nvPr/>
        </p:nvSpPr>
        <p:spPr>
          <a:xfrm>
            <a:off x="421757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g11d887e979b_0_585"/>
          <p:cNvSpPr txBox="1"/>
          <p:nvPr/>
        </p:nvSpPr>
        <p:spPr>
          <a:xfrm>
            <a:off x="7636650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g11d887e979b_0_585"/>
          <p:cNvSpPr txBox="1"/>
          <p:nvPr/>
        </p:nvSpPr>
        <p:spPr>
          <a:xfrm>
            <a:off x="7636668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0" name="Google Shape;840;g11d887e979b_0_5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221" y="2201897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g11d887e979b_0_5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362" y="217886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g11d887e979b_0_5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2400" y="2183038"/>
            <a:ext cx="1596546" cy="25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g11d887e979b_0_596"/>
          <p:cNvSpPr txBox="1"/>
          <p:nvPr/>
        </p:nvSpPr>
        <p:spPr>
          <a:xfrm>
            <a:off x="421757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g11d887e979b_0_596"/>
          <p:cNvSpPr txBox="1"/>
          <p:nvPr/>
        </p:nvSpPr>
        <p:spPr>
          <a:xfrm>
            <a:off x="3979350" y="6967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g11d887e979b_0_596"/>
          <p:cNvSpPr txBox="1"/>
          <p:nvPr/>
        </p:nvSpPr>
        <p:spPr>
          <a:xfrm>
            <a:off x="3979350" y="9440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g11d887e979b_0_596"/>
          <p:cNvSpPr txBox="1"/>
          <p:nvPr/>
        </p:nvSpPr>
        <p:spPr>
          <a:xfrm>
            <a:off x="4217575" y="51008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g11d887e979b_0_596"/>
          <p:cNvSpPr txBox="1"/>
          <p:nvPr/>
        </p:nvSpPr>
        <p:spPr>
          <a:xfrm>
            <a:off x="4217575" y="59930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g11d887e979b_0_596"/>
          <p:cNvSpPr txBox="1"/>
          <p:nvPr/>
        </p:nvSpPr>
        <p:spPr>
          <a:xfrm>
            <a:off x="7636650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g11d887e979b_0_596"/>
          <p:cNvSpPr txBox="1"/>
          <p:nvPr/>
        </p:nvSpPr>
        <p:spPr>
          <a:xfrm>
            <a:off x="7636668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4" name="Google Shape;854;g11d887e979b_0_6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221" y="2201897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Google Shape;855;g11d887e979b_0_6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362" y="217886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g11d887e979b_0_6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2400" y="2183038"/>
            <a:ext cx="1596546" cy="25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g11d887e979b_0_616"/>
          <p:cNvSpPr txBox="1"/>
          <p:nvPr/>
        </p:nvSpPr>
        <p:spPr>
          <a:xfrm>
            <a:off x="421757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g11d887e979b_0_616"/>
          <p:cNvSpPr txBox="1"/>
          <p:nvPr/>
        </p:nvSpPr>
        <p:spPr>
          <a:xfrm>
            <a:off x="3979350" y="6967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g11d887e979b_0_616"/>
          <p:cNvSpPr txBox="1"/>
          <p:nvPr/>
        </p:nvSpPr>
        <p:spPr>
          <a:xfrm>
            <a:off x="3979350" y="9440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g11d887e979b_0_616"/>
          <p:cNvSpPr txBox="1"/>
          <p:nvPr/>
        </p:nvSpPr>
        <p:spPr>
          <a:xfrm>
            <a:off x="4217575" y="51008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g11d887e979b_0_616"/>
          <p:cNvSpPr txBox="1"/>
          <p:nvPr/>
        </p:nvSpPr>
        <p:spPr>
          <a:xfrm>
            <a:off x="4217575" y="59930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g11d887e979b_0_616"/>
          <p:cNvSpPr txBox="1"/>
          <p:nvPr/>
        </p:nvSpPr>
        <p:spPr>
          <a:xfrm>
            <a:off x="7636650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g11d887e979b_0_616"/>
          <p:cNvSpPr txBox="1"/>
          <p:nvPr/>
        </p:nvSpPr>
        <p:spPr>
          <a:xfrm>
            <a:off x="7636668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d887e979b_1_37"/>
          <p:cNvSpPr txBox="1"/>
          <p:nvPr>
            <p:ph type="ctrTitle"/>
          </p:nvPr>
        </p:nvSpPr>
        <p:spPr>
          <a:xfrm>
            <a:off x="7947931" y="1947183"/>
            <a:ext cx="3308700" cy="2170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1d887e979b_1_37"/>
          <p:cNvSpPr/>
          <p:nvPr/>
        </p:nvSpPr>
        <p:spPr>
          <a:xfrm>
            <a:off x="1736375" y="903350"/>
            <a:ext cx="673500" cy="799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00" name="Google Shape;100;g11d887e979b_1_37"/>
          <p:cNvSpPr/>
          <p:nvPr/>
        </p:nvSpPr>
        <p:spPr>
          <a:xfrm>
            <a:off x="84797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101" name="Google Shape;101;g11d887e979b_1_37"/>
          <p:cNvSpPr/>
          <p:nvPr/>
        </p:nvSpPr>
        <p:spPr>
          <a:xfrm>
            <a:off x="2409863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02" name="Google Shape;102;g11d887e979b_1_37"/>
          <p:cNvSpPr/>
          <p:nvPr/>
        </p:nvSpPr>
        <p:spPr>
          <a:xfrm>
            <a:off x="30922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103" name="Google Shape;103;g11d887e979b_1_37"/>
          <p:cNvSpPr/>
          <p:nvPr/>
        </p:nvSpPr>
        <p:spPr>
          <a:xfrm>
            <a:off x="91532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104" name="Google Shape;104;g11d887e979b_1_37"/>
          <p:cNvSpPr/>
          <p:nvPr/>
        </p:nvSpPr>
        <p:spPr>
          <a:xfrm>
            <a:off x="7132750" y="903350"/>
            <a:ext cx="673500" cy="799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05" name="Google Shape;105;g11d887e979b_1_37"/>
          <p:cNvSpPr/>
          <p:nvPr/>
        </p:nvSpPr>
        <p:spPr>
          <a:xfrm>
            <a:off x="78062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106" name="Google Shape;106;g11d887e979b_1_37"/>
          <p:cNvSpPr/>
          <p:nvPr/>
        </p:nvSpPr>
        <p:spPr>
          <a:xfrm>
            <a:off x="105002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107" name="Google Shape;107;g11d887e979b_1_37"/>
          <p:cNvSpPr/>
          <p:nvPr/>
        </p:nvSpPr>
        <p:spPr>
          <a:xfrm>
            <a:off x="98267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108" name="Google Shape;108;g11d887e979b_1_37"/>
          <p:cNvSpPr/>
          <p:nvPr/>
        </p:nvSpPr>
        <p:spPr>
          <a:xfrm>
            <a:off x="32101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09" name="Google Shape;109;g11d887e979b_1_37"/>
          <p:cNvSpPr/>
          <p:nvPr/>
        </p:nvSpPr>
        <p:spPr>
          <a:xfrm>
            <a:off x="38836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1d887e979b_1_37"/>
          <p:cNvSpPr/>
          <p:nvPr/>
        </p:nvSpPr>
        <p:spPr>
          <a:xfrm>
            <a:off x="44736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1d887e979b_1_37"/>
          <p:cNvSpPr/>
          <p:nvPr/>
        </p:nvSpPr>
        <p:spPr>
          <a:xfrm>
            <a:off x="51471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1d887e979b_1_37"/>
          <p:cNvSpPr/>
          <p:nvPr/>
        </p:nvSpPr>
        <p:spPr>
          <a:xfrm>
            <a:off x="58206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1d887e979b_1_37"/>
          <p:cNvSpPr/>
          <p:nvPr/>
        </p:nvSpPr>
        <p:spPr>
          <a:xfrm>
            <a:off x="64941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1d887e979b_1_37"/>
          <p:cNvSpPr/>
          <p:nvPr/>
        </p:nvSpPr>
        <p:spPr>
          <a:xfrm>
            <a:off x="70840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1d887e979b_1_37"/>
          <p:cNvSpPr/>
          <p:nvPr/>
        </p:nvSpPr>
        <p:spPr>
          <a:xfrm>
            <a:off x="77575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1d887e979b_1_37"/>
          <p:cNvSpPr/>
          <p:nvPr/>
        </p:nvSpPr>
        <p:spPr>
          <a:xfrm>
            <a:off x="84310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1d887e979b_1_37"/>
          <p:cNvSpPr txBox="1"/>
          <p:nvPr/>
        </p:nvSpPr>
        <p:spPr>
          <a:xfrm>
            <a:off x="1633250" y="4779425"/>
            <a:ext cx="6720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 selecciona el menor elemento entre A y B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 ingresa a C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8" name="Google Shape;868;g11d887e979b_0_6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221" y="2201897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g11d887e979b_0_6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362" y="217886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g11d887e979b_0_6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2400" y="2183038"/>
            <a:ext cx="1596546" cy="25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g11d887e979b_0_630"/>
          <p:cNvSpPr txBox="1"/>
          <p:nvPr/>
        </p:nvSpPr>
        <p:spPr>
          <a:xfrm>
            <a:off x="421757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g11d887e979b_0_630"/>
          <p:cNvSpPr txBox="1"/>
          <p:nvPr/>
        </p:nvSpPr>
        <p:spPr>
          <a:xfrm>
            <a:off x="5688913" y="71000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g11d887e979b_0_630"/>
          <p:cNvSpPr txBox="1"/>
          <p:nvPr/>
        </p:nvSpPr>
        <p:spPr>
          <a:xfrm>
            <a:off x="3979350" y="9440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g11d887e979b_0_630"/>
          <p:cNvSpPr txBox="1"/>
          <p:nvPr/>
        </p:nvSpPr>
        <p:spPr>
          <a:xfrm>
            <a:off x="4217575" y="51008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g11d887e979b_0_630"/>
          <p:cNvSpPr txBox="1"/>
          <p:nvPr/>
        </p:nvSpPr>
        <p:spPr>
          <a:xfrm>
            <a:off x="5927125" y="59930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g11d887e979b_0_630"/>
          <p:cNvSpPr txBox="1"/>
          <p:nvPr/>
        </p:nvSpPr>
        <p:spPr>
          <a:xfrm>
            <a:off x="7636650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g11d887e979b_0_630"/>
          <p:cNvSpPr txBox="1"/>
          <p:nvPr/>
        </p:nvSpPr>
        <p:spPr>
          <a:xfrm>
            <a:off x="7636668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2" name="Google Shape;882;g11d887e979b_0_6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221" y="2201897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Google Shape;883;g11d887e979b_0_6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362" y="217886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Google Shape;884;g11d887e979b_0_6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2400" y="2183038"/>
            <a:ext cx="1596546" cy="25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g11d887e979b_0_645"/>
          <p:cNvSpPr txBox="1"/>
          <p:nvPr/>
        </p:nvSpPr>
        <p:spPr>
          <a:xfrm>
            <a:off x="421757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g11d887e979b_0_645"/>
          <p:cNvSpPr txBox="1"/>
          <p:nvPr/>
        </p:nvSpPr>
        <p:spPr>
          <a:xfrm>
            <a:off x="5688913" y="71000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g11d887e979b_0_645"/>
          <p:cNvSpPr txBox="1"/>
          <p:nvPr/>
        </p:nvSpPr>
        <p:spPr>
          <a:xfrm>
            <a:off x="3979350" y="9440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g11d887e979b_0_645"/>
          <p:cNvSpPr txBox="1"/>
          <p:nvPr/>
        </p:nvSpPr>
        <p:spPr>
          <a:xfrm>
            <a:off x="4217575" y="51008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g11d887e979b_0_645"/>
          <p:cNvSpPr txBox="1"/>
          <p:nvPr/>
        </p:nvSpPr>
        <p:spPr>
          <a:xfrm>
            <a:off x="5927125" y="59930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g11d887e979b_0_645"/>
          <p:cNvSpPr txBox="1"/>
          <p:nvPr/>
        </p:nvSpPr>
        <p:spPr>
          <a:xfrm>
            <a:off x="7636650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g11d887e979b_0_645"/>
          <p:cNvSpPr txBox="1"/>
          <p:nvPr/>
        </p:nvSpPr>
        <p:spPr>
          <a:xfrm>
            <a:off x="7636668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6" name="Google Shape;896;g11d887e979b_0_6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221" y="2201897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g11d887e979b_0_6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362" y="217886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g11d887e979b_0_6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2400" y="2183038"/>
            <a:ext cx="1596546" cy="25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g11d887e979b_0_659"/>
          <p:cNvSpPr txBox="1"/>
          <p:nvPr/>
        </p:nvSpPr>
        <p:spPr>
          <a:xfrm>
            <a:off x="421757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g11d887e979b_0_659"/>
          <p:cNvSpPr txBox="1"/>
          <p:nvPr/>
        </p:nvSpPr>
        <p:spPr>
          <a:xfrm>
            <a:off x="5688913" y="71000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g11d887e979b_0_659"/>
          <p:cNvSpPr txBox="1"/>
          <p:nvPr/>
        </p:nvSpPr>
        <p:spPr>
          <a:xfrm>
            <a:off x="3979350" y="9440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g11d887e979b_0_659"/>
          <p:cNvSpPr txBox="1"/>
          <p:nvPr/>
        </p:nvSpPr>
        <p:spPr>
          <a:xfrm>
            <a:off x="4217575" y="51008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g11d887e979b_0_659"/>
          <p:cNvSpPr txBox="1"/>
          <p:nvPr/>
        </p:nvSpPr>
        <p:spPr>
          <a:xfrm>
            <a:off x="5927125" y="59930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g11d887e979b_0_659"/>
          <p:cNvSpPr txBox="1"/>
          <p:nvPr/>
        </p:nvSpPr>
        <p:spPr>
          <a:xfrm>
            <a:off x="7636650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g11d887e979b_0_659"/>
          <p:cNvSpPr txBox="1"/>
          <p:nvPr/>
        </p:nvSpPr>
        <p:spPr>
          <a:xfrm>
            <a:off x="7636668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" name="Google Shape;910;g11d887e979b_0_6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221" y="2201897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1" name="Google Shape;911;g11d887e979b_0_6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362" y="217886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2" name="Google Shape;912;g11d887e979b_0_6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2400" y="2183038"/>
            <a:ext cx="1596546" cy="25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Google Shape;913;g11d887e979b_0_673"/>
          <p:cNvSpPr txBox="1"/>
          <p:nvPr/>
        </p:nvSpPr>
        <p:spPr>
          <a:xfrm>
            <a:off x="421757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g11d887e979b_0_673"/>
          <p:cNvSpPr txBox="1"/>
          <p:nvPr/>
        </p:nvSpPr>
        <p:spPr>
          <a:xfrm>
            <a:off x="7636650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g11d887e979b_0_673"/>
          <p:cNvSpPr txBox="1"/>
          <p:nvPr/>
        </p:nvSpPr>
        <p:spPr>
          <a:xfrm>
            <a:off x="7398438" y="6023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A[f]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g11d887e979b_0_673"/>
          <p:cNvSpPr txBox="1"/>
          <p:nvPr/>
        </p:nvSpPr>
        <p:spPr>
          <a:xfrm>
            <a:off x="5688913" y="71000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g11d887e979b_0_673"/>
          <p:cNvSpPr txBox="1"/>
          <p:nvPr/>
        </p:nvSpPr>
        <p:spPr>
          <a:xfrm>
            <a:off x="3979350" y="9440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g11d887e979b_0_673"/>
          <p:cNvSpPr txBox="1"/>
          <p:nvPr/>
        </p:nvSpPr>
        <p:spPr>
          <a:xfrm>
            <a:off x="4217575" y="51008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g11d887e979b_0_673"/>
          <p:cNvSpPr txBox="1"/>
          <p:nvPr/>
        </p:nvSpPr>
        <p:spPr>
          <a:xfrm>
            <a:off x="5927125" y="59930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4" name="Google Shape;924;g11d887e979b_0_6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221" y="2201897"/>
            <a:ext cx="1535855" cy="2553557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g11d887e979b_0_687"/>
          <p:cNvSpPr txBox="1"/>
          <p:nvPr/>
        </p:nvSpPr>
        <p:spPr>
          <a:xfrm>
            <a:off x="421757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g11d887e979b_0_687"/>
          <p:cNvSpPr txBox="1"/>
          <p:nvPr/>
        </p:nvSpPr>
        <p:spPr>
          <a:xfrm>
            <a:off x="7636650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g11d887e979b_0_687"/>
          <p:cNvSpPr txBox="1"/>
          <p:nvPr/>
        </p:nvSpPr>
        <p:spPr>
          <a:xfrm>
            <a:off x="3979338" y="71000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A[f]</a:t>
            </a:r>
            <a:endParaRPr b="1"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g11d887e979b_0_687"/>
          <p:cNvSpPr txBox="1"/>
          <p:nvPr/>
        </p:nvSpPr>
        <p:spPr>
          <a:xfrm>
            <a:off x="5688913" y="71000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g11d887e979b_0_687"/>
          <p:cNvSpPr txBox="1"/>
          <p:nvPr/>
        </p:nvSpPr>
        <p:spPr>
          <a:xfrm>
            <a:off x="4217575" y="51008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g11d887e979b_0_687"/>
          <p:cNvSpPr txBox="1"/>
          <p:nvPr/>
        </p:nvSpPr>
        <p:spPr>
          <a:xfrm>
            <a:off x="5927125" y="59930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1" name="Google Shape;931;g11d887e979b_0_6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350" y="2183025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g11d887e979b_0_6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2412" y="2190377"/>
            <a:ext cx="1596545" cy="2576596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g11d887e979b_0_687"/>
          <p:cNvSpPr txBox="1"/>
          <p:nvPr/>
        </p:nvSpPr>
        <p:spPr>
          <a:xfrm>
            <a:off x="7398500" y="9440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8" name="Google Shape;938;g11d887e979b_0_7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221" y="2201897"/>
            <a:ext cx="1535855" cy="2553557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g11d887e979b_0_704"/>
          <p:cNvSpPr txBox="1"/>
          <p:nvPr/>
        </p:nvSpPr>
        <p:spPr>
          <a:xfrm>
            <a:off x="421757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g11d887e979b_0_704"/>
          <p:cNvSpPr txBox="1"/>
          <p:nvPr/>
        </p:nvSpPr>
        <p:spPr>
          <a:xfrm>
            <a:off x="7636650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g11d887e979b_0_704"/>
          <p:cNvSpPr txBox="1"/>
          <p:nvPr/>
        </p:nvSpPr>
        <p:spPr>
          <a:xfrm>
            <a:off x="4217569" y="7100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g11d887e979b_0_704"/>
          <p:cNvSpPr txBox="1"/>
          <p:nvPr/>
        </p:nvSpPr>
        <p:spPr>
          <a:xfrm>
            <a:off x="4217575" y="51008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3" name="Google Shape;943;g11d887e979b_0_7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350" y="2183025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g11d887e979b_0_7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2412" y="2190377"/>
            <a:ext cx="1596545" cy="2576596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Google Shape;945;g11d887e979b_0_704"/>
          <p:cNvSpPr txBox="1"/>
          <p:nvPr/>
        </p:nvSpPr>
        <p:spPr>
          <a:xfrm>
            <a:off x="7398500" y="9440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0" name="Google Shape;950;g11d887e979b_0_8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6378" y="2203277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Google Shape;951;g11d887e979b_0_8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3775" y="2186753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g11d887e979b_0_830"/>
          <p:cNvSpPr txBox="1"/>
          <p:nvPr/>
        </p:nvSpPr>
        <p:spPr>
          <a:xfrm>
            <a:off x="6954700" y="12805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3" name="Google Shape;953;g11d887e979b_0_8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38137" y="2184188"/>
            <a:ext cx="1675113" cy="2614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Google Shape;954;g11d887e979b_0_8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40850" y="1517612"/>
            <a:ext cx="3126525" cy="359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g11d887e979b_0_8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3250" y="2133363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6" name="Google Shape;956;g11d887e979b_0_8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83871" y="217687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" name="Google Shape;957;g11d887e979b_0_8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78224" y="2203277"/>
            <a:ext cx="1596545" cy="2576596"/>
          </a:xfrm>
          <a:prstGeom prst="rect">
            <a:avLst/>
          </a:prstGeom>
          <a:noFill/>
          <a:ln>
            <a:noFill/>
          </a:ln>
        </p:spPr>
      </p:pic>
      <p:sp>
        <p:nvSpPr>
          <p:cNvPr id="958" name="Google Shape;958;g11d887e979b_0_830"/>
          <p:cNvSpPr txBox="1"/>
          <p:nvPr/>
        </p:nvSpPr>
        <p:spPr>
          <a:xfrm>
            <a:off x="1247475" y="1389525"/>
            <a:ext cx="51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p’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9" name="Google Shape;959;g11d887e979b_0_8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72050" y="1645687"/>
            <a:ext cx="3126525" cy="359436"/>
          </a:xfrm>
          <a:prstGeom prst="rect">
            <a:avLst/>
          </a:prstGeom>
          <a:noFill/>
          <a:ln>
            <a:noFill/>
          </a:ln>
        </p:spPr>
      </p:pic>
      <p:sp>
        <p:nvSpPr>
          <p:cNvPr id="960" name="Google Shape;960;g11d887e979b_0_830"/>
          <p:cNvSpPr txBox="1"/>
          <p:nvPr/>
        </p:nvSpPr>
        <p:spPr>
          <a:xfrm>
            <a:off x="5591575" y="1427925"/>
            <a:ext cx="511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 sz="2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g11d887e979b_0_830"/>
          <p:cNvSpPr txBox="1"/>
          <p:nvPr/>
        </p:nvSpPr>
        <p:spPr>
          <a:xfrm>
            <a:off x="4686850" y="1427925"/>
            <a:ext cx="511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 sz="2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g11d887e979b_0_830"/>
          <p:cNvSpPr txBox="1"/>
          <p:nvPr/>
        </p:nvSpPr>
        <p:spPr>
          <a:xfrm>
            <a:off x="4820600" y="5016425"/>
            <a:ext cx="51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7" name="Google Shape;967;g11d887e979b_0_8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371" y="2115759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8" name="Google Shape;968;g11d887e979b_0_8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4924" y="2104239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9" name="Google Shape;969;g11d887e979b_0_8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9150" y="2141566"/>
            <a:ext cx="1596550" cy="2609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Google Shape;970;g11d887e979b_0_8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73512" y="2139000"/>
            <a:ext cx="1675113" cy="2614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5" name="Google Shape;975;g11ec25394a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371" y="2115759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g11ec25394a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4924" y="2104239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g11ec25394a2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0587" y="2139000"/>
            <a:ext cx="1675113" cy="2614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8" name="Google Shape;978;g11ec25394a2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12775" y="2141566"/>
            <a:ext cx="1596550" cy="2609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" name="Google Shape;983;g11d887e979b_0_8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50" y="2135913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g11d887e979b_0_8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2221" y="2126209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5" name="Google Shape;985;g11d887e979b_0_8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6262" y="2133527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Google Shape;986;g11d887e979b_0_8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1178" y="212895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7" name="Google Shape;987;g11d887e979b_0_88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04687" y="2121600"/>
            <a:ext cx="1675113" cy="2614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8" name="Google Shape;988;g11d887e979b_0_88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907950" y="2126753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Google Shape;989;g11d887e979b_0_887"/>
          <p:cNvSpPr txBox="1"/>
          <p:nvPr/>
        </p:nvSpPr>
        <p:spPr>
          <a:xfrm>
            <a:off x="6726100" y="13567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0" name="Google Shape;990;g11d887e979b_0_88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12250" y="1593812"/>
            <a:ext cx="3126525" cy="359436"/>
          </a:xfrm>
          <a:prstGeom prst="rect">
            <a:avLst/>
          </a:prstGeom>
          <a:noFill/>
          <a:ln>
            <a:noFill/>
          </a:ln>
        </p:spPr>
      </p:pic>
      <p:sp>
        <p:nvSpPr>
          <p:cNvPr id="991" name="Google Shape;991;g11d887e979b_0_887"/>
          <p:cNvSpPr txBox="1"/>
          <p:nvPr/>
        </p:nvSpPr>
        <p:spPr>
          <a:xfrm>
            <a:off x="1018875" y="1465725"/>
            <a:ext cx="51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p’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2" name="Google Shape;992;g11d887e979b_0_88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43450" y="1721887"/>
            <a:ext cx="3126525" cy="359436"/>
          </a:xfrm>
          <a:prstGeom prst="rect">
            <a:avLst/>
          </a:prstGeom>
          <a:noFill/>
          <a:ln>
            <a:noFill/>
          </a:ln>
        </p:spPr>
      </p:pic>
      <p:sp>
        <p:nvSpPr>
          <p:cNvPr id="993" name="Google Shape;993;g11d887e979b_0_887"/>
          <p:cNvSpPr txBox="1"/>
          <p:nvPr/>
        </p:nvSpPr>
        <p:spPr>
          <a:xfrm>
            <a:off x="5362975" y="1504125"/>
            <a:ext cx="511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 sz="2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g11d887e979b_0_887"/>
          <p:cNvSpPr txBox="1"/>
          <p:nvPr/>
        </p:nvSpPr>
        <p:spPr>
          <a:xfrm>
            <a:off x="4458250" y="1504125"/>
            <a:ext cx="511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 sz="2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d887e979b_1_155"/>
          <p:cNvSpPr txBox="1"/>
          <p:nvPr>
            <p:ph type="ctrTitle"/>
          </p:nvPr>
        </p:nvSpPr>
        <p:spPr>
          <a:xfrm>
            <a:off x="7947931" y="1947183"/>
            <a:ext cx="3308700" cy="7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1d887e979b_1_155"/>
          <p:cNvSpPr/>
          <p:nvPr/>
        </p:nvSpPr>
        <p:spPr>
          <a:xfrm>
            <a:off x="1736375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1d887e979b_1_155"/>
          <p:cNvSpPr/>
          <p:nvPr/>
        </p:nvSpPr>
        <p:spPr>
          <a:xfrm>
            <a:off x="84797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125" name="Google Shape;125;g11d887e979b_1_155"/>
          <p:cNvSpPr/>
          <p:nvPr/>
        </p:nvSpPr>
        <p:spPr>
          <a:xfrm>
            <a:off x="2409863" y="903350"/>
            <a:ext cx="673500" cy="799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26" name="Google Shape;126;g11d887e979b_1_155"/>
          <p:cNvSpPr/>
          <p:nvPr/>
        </p:nvSpPr>
        <p:spPr>
          <a:xfrm>
            <a:off x="30922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127" name="Google Shape;127;g11d887e979b_1_155"/>
          <p:cNvSpPr/>
          <p:nvPr/>
        </p:nvSpPr>
        <p:spPr>
          <a:xfrm>
            <a:off x="91532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128" name="Google Shape;128;g11d887e979b_1_155"/>
          <p:cNvSpPr/>
          <p:nvPr/>
        </p:nvSpPr>
        <p:spPr>
          <a:xfrm>
            <a:off x="7132750" y="903350"/>
            <a:ext cx="673500" cy="799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29" name="Google Shape;129;g11d887e979b_1_155"/>
          <p:cNvSpPr/>
          <p:nvPr/>
        </p:nvSpPr>
        <p:spPr>
          <a:xfrm>
            <a:off x="78062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130" name="Google Shape;130;g11d887e979b_1_155"/>
          <p:cNvSpPr/>
          <p:nvPr/>
        </p:nvSpPr>
        <p:spPr>
          <a:xfrm>
            <a:off x="105002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131" name="Google Shape;131;g11d887e979b_1_155"/>
          <p:cNvSpPr/>
          <p:nvPr/>
        </p:nvSpPr>
        <p:spPr>
          <a:xfrm>
            <a:off x="98267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132" name="Google Shape;132;g11d887e979b_1_155"/>
          <p:cNvSpPr/>
          <p:nvPr/>
        </p:nvSpPr>
        <p:spPr>
          <a:xfrm>
            <a:off x="32101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33" name="Google Shape;133;g11d887e979b_1_155"/>
          <p:cNvSpPr/>
          <p:nvPr/>
        </p:nvSpPr>
        <p:spPr>
          <a:xfrm>
            <a:off x="38836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34" name="Google Shape;134;g11d887e979b_1_155"/>
          <p:cNvSpPr/>
          <p:nvPr/>
        </p:nvSpPr>
        <p:spPr>
          <a:xfrm>
            <a:off x="44736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1d887e979b_1_155"/>
          <p:cNvSpPr/>
          <p:nvPr/>
        </p:nvSpPr>
        <p:spPr>
          <a:xfrm>
            <a:off x="51471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1d887e979b_1_155"/>
          <p:cNvSpPr/>
          <p:nvPr/>
        </p:nvSpPr>
        <p:spPr>
          <a:xfrm>
            <a:off x="58206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1d887e979b_1_155"/>
          <p:cNvSpPr/>
          <p:nvPr/>
        </p:nvSpPr>
        <p:spPr>
          <a:xfrm>
            <a:off x="64941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1d887e979b_1_155"/>
          <p:cNvSpPr/>
          <p:nvPr/>
        </p:nvSpPr>
        <p:spPr>
          <a:xfrm>
            <a:off x="70840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1d887e979b_1_155"/>
          <p:cNvSpPr/>
          <p:nvPr/>
        </p:nvSpPr>
        <p:spPr>
          <a:xfrm>
            <a:off x="77575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1d887e979b_1_155"/>
          <p:cNvSpPr/>
          <p:nvPr/>
        </p:nvSpPr>
        <p:spPr>
          <a:xfrm>
            <a:off x="84310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1d887e979b_1_155"/>
          <p:cNvSpPr txBox="1"/>
          <p:nvPr/>
        </p:nvSpPr>
        <p:spPr>
          <a:xfrm>
            <a:off x="1633250" y="4779425"/>
            <a:ext cx="6720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 selecciona el menor elemento entre A y B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 ingresa a C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9" name="Google Shape;999;g11ec25394a2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500" y="2135913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g11ec25394a2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2221" y="2126209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1" name="Google Shape;1001;g11ec25394a2_0_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6262" y="2133527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2" name="Google Shape;1002;g11ec25394a2_0_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1178" y="212895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Google Shape;1003;g11ec25394a2_0_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04687" y="2121600"/>
            <a:ext cx="1675113" cy="2614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g11ec25394a2_0_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907950" y="2126753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1005" name="Google Shape;1005;g11ec25394a2_0_26"/>
          <p:cNvSpPr txBox="1"/>
          <p:nvPr/>
        </p:nvSpPr>
        <p:spPr>
          <a:xfrm>
            <a:off x="6708225" y="13894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6" name="Google Shape;1006;g11ec25394a2_0_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07238" y="1600920"/>
            <a:ext cx="3126525" cy="4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7" name="Google Shape;1007;g11ec25394a2_0_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294375" y="1626512"/>
            <a:ext cx="3126525" cy="359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2" name="Google Shape;1012;g11ec25394a2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700" y="2121613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3" name="Google Shape;1013;g11ec25394a2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2421" y="2121634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4" name="Google Shape;1014;g11ec25394a2_0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6462" y="2128952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Google Shape;1015;g11ec25394a2_0_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1178" y="212895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6" name="Google Shape;1016;g11ec25394a2_0_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54462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g11ec25394a2_0_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57725" y="2126766"/>
            <a:ext cx="1596550" cy="2609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2" name="Google Shape;1022;g11d887e979b_0_8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700" y="2121613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3" name="Google Shape;1023;g11d887e979b_0_8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2421" y="2121634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" name="Google Shape;1024;g11d887e979b_0_8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6462" y="2128952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" name="Google Shape;1025;g11d887e979b_0_8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1178" y="212895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Google Shape;1026;g11d887e979b_0_8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54462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Google Shape;1027;g11d887e979b_0_89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57725" y="2126766"/>
            <a:ext cx="1596550" cy="2609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Google Shape;1028;g11d887e979b_0_89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" y="3160776"/>
            <a:ext cx="6642025" cy="369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9" name="Google Shape;1029;g11d887e979b_0_89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33899" y="4078500"/>
            <a:ext cx="4060600" cy="27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Google Shape;1030;g11d887e979b_0_89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9150" y="-456700"/>
            <a:ext cx="2054800" cy="3913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d887e979b_1_178"/>
          <p:cNvSpPr txBox="1"/>
          <p:nvPr>
            <p:ph type="ctrTitle"/>
          </p:nvPr>
        </p:nvSpPr>
        <p:spPr>
          <a:xfrm>
            <a:off x="7947931" y="1947183"/>
            <a:ext cx="3308700" cy="7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1d887e979b_1_178"/>
          <p:cNvSpPr/>
          <p:nvPr/>
        </p:nvSpPr>
        <p:spPr>
          <a:xfrm>
            <a:off x="1736375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48" name="Google Shape;148;g11d887e979b_1_178"/>
          <p:cNvSpPr/>
          <p:nvPr/>
        </p:nvSpPr>
        <p:spPr>
          <a:xfrm>
            <a:off x="84797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149" name="Google Shape;149;g11d887e979b_1_178"/>
          <p:cNvSpPr/>
          <p:nvPr/>
        </p:nvSpPr>
        <p:spPr>
          <a:xfrm>
            <a:off x="2409863" y="903350"/>
            <a:ext cx="673500" cy="799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50" name="Google Shape;150;g11d887e979b_1_178"/>
          <p:cNvSpPr/>
          <p:nvPr/>
        </p:nvSpPr>
        <p:spPr>
          <a:xfrm>
            <a:off x="30922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151" name="Google Shape;151;g11d887e979b_1_178"/>
          <p:cNvSpPr/>
          <p:nvPr/>
        </p:nvSpPr>
        <p:spPr>
          <a:xfrm>
            <a:off x="91532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152" name="Google Shape;152;g11d887e979b_1_178"/>
          <p:cNvSpPr/>
          <p:nvPr/>
        </p:nvSpPr>
        <p:spPr>
          <a:xfrm>
            <a:off x="71327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1d887e979b_1_178"/>
          <p:cNvSpPr/>
          <p:nvPr/>
        </p:nvSpPr>
        <p:spPr>
          <a:xfrm>
            <a:off x="7806250" y="903350"/>
            <a:ext cx="673500" cy="799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154" name="Google Shape;154;g11d887e979b_1_178"/>
          <p:cNvSpPr/>
          <p:nvPr/>
        </p:nvSpPr>
        <p:spPr>
          <a:xfrm>
            <a:off x="105002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155" name="Google Shape;155;g11d887e979b_1_178"/>
          <p:cNvSpPr/>
          <p:nvPr/>
        </p:nvSpPr>
        <p:spPr>
          <a:xfrm>
            <a:off x="98267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156" name="Google Shape;156;g11d887e979b_1_178"/>
          <p:cNvSpPr/>
          <p:nvPr/>
        </p:nvSpPr>
        <p:spPr>
          <a:xfrm>
            <a:off x="32101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57" name="Google Shape;157;g11d887e979b_1_178"/>
          <p:cNvSpPr/>
          <p:nvPr/>
        </p:nvSpPr>
        <p:spPr>
          <a:xfrm>
            <a:off x="38836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58" name="Google Shape;158;g11d887e979b_1_178"/>
          <p:cNvSpPr/>
          <p:nvPr/>
        </p:nvSpPr>
        <p:spPr>
          <a:xfrm>
            <a:off x="44736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59" name="Google Shape;159;g11d887e979b_1_178"/>
          <p:cNvSpPr/>
          <p:nvPr/>
        </p:nvSpPr>
        <p:spPr>
          <a:xfrm>
            <a:off x="51471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1d887e979b_1_178"/>
          <p:cNvSpPr/>
          <p:nvPr/>
        </p:nvSpPr>
        <p:spPr>
          <a:xfrm>
            <a:off x="58206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1d887e979b_1_178"/>
          <p:cNvSpPr/>
          <p:nvPr/>
        </p:nvSpPr>
        <p:spPr>
          <a:xfrm>
            <a:off x="64941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1d887e979b_1_178"/>
          <p:cNvSpPr/>
          <p:nvPr/>
        </p:nvSpPr>
        <p:spPr>
          <a:xfrm>
            <a:off x="70840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1d887e979b_1_178"/>
          <p:cNvSpPr/>
          <p:nvPr/>
        </p:nvSpPr>
        <p:spPr>
          <a:xfrm>
            <a:off x="77575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1d887e979b_1_178"/>
          <p:cNvSpPr/>
          <p:nvPr/>
        </p:nvSpPr>
        <p:spPr>
          <a:xfrm>
            <a:off x="84310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1d887e979b_1_178"/>
          <p:cNvSpPr txBox="1"/>
          <p:nvPr/>
        </p:nvSpPr>
        <p:spPr>
          <a:xfrm>
            <a:off x="1633250" y="4779425"/>
            <a:ext cx="6720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 selecciona el menor elemento entre A y B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 ingresa a C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d887e979b_1_201"/>
          <p:cNvSpPr txBox="1"/>
          <p:nvPr>
            <p:ph type="ctrTitle"/>
          </p:nvPr>
        </p:nvSpPr>
        <p:spPr>
          <a:xfrm>
            <a:off x="7947931" y="1947183"/>
            <a:ext cx="3308700" cy="7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1d887e979b_1_201"/>
          <p:cNvSpPr/>
          <p:nvPr/>
        </p:nvSpPr>
        <p:spPr>
          <a:xfrm>
            <a:off x="1736375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1d887e979b_1_201"/>
          <p:cNvSpPr/>
          <p:nvPr/>
        </p:nvSpPr>
        <p:spPr>
          <a:xfrm>
            <a:off x="84797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173" name="Google Shape;173;g11d887e979b_1_201"/>
          <p:cNvSpPr/>
          <p:nvPr/>
        </p:nvSpPr>
        <p:spPr>
          <a:xfrm>
            <a:off x="2409863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1d887e979b_1_201"/>
          <p:cNvSpPr/>
          <p:nvPr/>
        </p:nvSpPr>
        <p:spPr>
          <a:xfrm>
            <a:off x="3092250" y="903350"/>
            <a:ext cx="673500" cy="799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175" name="Google Shape;175;g11d887e979b_1_201"/>
          <p:cNvSpPr/>
          <p:nvPr/>
        </p:nvSpPr>
        <p:spPr>
          <a:xfrm>
            <a:off x="91532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176" name="Google Shape;176;g11d887e979b_1_201"/>
          <p:cNvSpPr/>
          <p:nvPr/>
        </p:nvSpPr>
        <p:spPr>
          <a:xfrm>
            <a:off x="71327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1d887e979b_1_201"/>
          <p:cNvSpPr/>
          <p:nvPr/>
        </p:nvSpPr>
        <p:spPr>
          <a:xfrm>
            <a:off x="7806250" y="903350"/>
            <a:ext cx="673500" cy="799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178" name="Google Shape;178;g11d887e979b_1_201"/>
          <p:cNvSpPr/>
          <p:nvPr/>
        </p:nvSpPr>
        <p:spPr>
          <a:xfrm>
            <a:off x="105002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179" name="Google Shape;179;g11d887e979b_1_201"/>
          <p:cNvSpPr/>
          <p:nvPr/>
        </p:nvSpPr>
        <p:spPr>
          <a:xfrm>
            <a:off x="98267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180" name="Google Shape;180;g11d887e979b_1_201"/>
          <p:cNvSpPr/>
          <p:nvPr/>
        </p:nvSpPr>
        <p:spPr>
          <a:xfrm>
            <a:off x="32101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81" name="Google Shape;181;g11d887e979b_1_201"/>
          <p:cNvSpPr/>
          <p:nvPr/>
        </p:nvSpPr>
        <p:spPr>
          <a:xfrm>
            <a:off x="38836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82" name="Google Shape;182;g11d887e979b_1_201"/>
          <p:cNvSpPr/>
          <p:nvPr/>
        </p:nvSpPr>
        <p:spPr>
          <a:xfrm>
            <a:off x="44736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83" name="Google Shape;183;g11d887e979b_1_201"/>
          <p:cNvSpPr/>
          <p:nvPr/>
        </p:nvSpPr>
        <p:spPr>
          <a:xfrm>
            <a:off x="51471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184" name="Google Shape;184;g11d887e979b_1_201"/>
          <p:cNvSpPr/>
          <p:nvPr/>
        </p:nvSpPr>
        <p:spPr>
          <a:xfrm>
            <a:off x="58206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1d887e979b_1_201"/>
          <p:cNvSpPr/>
          <p:nvPr/>
        </p:nvSpPr>
        <p:spPr>
          <a:xfrm>
            <a:off x="64941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1d887e979b_1_201"/>
          <p:cNvSpPr/>
          <p:nvPr/>
        </p:nvSpPr>
        <p:spPr>
          <a:xfrm>
            <a:off x="70840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1d887e979b_1_201"/>
          <p:cNvSpPr/>
          <p:nvPr/>
        </p:nvSpPr>
        <p:spPr>
          <a:xfrm>
            <a:off x="77575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1d887e979b_1_201"/>
          <p:cNvSpPr/>
          <p:nvPr/>
        </p:nvSpPr>
        <p:spPr>
          <a:xfrm>
            <a:off x="84310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1d887e979b_1_201"/>
          <p:cNvSpPr txBox="1"/>
          <p:nvPr/>
        </p:nvSpPr>
        <p:spPr>
          <a:xfrm>
            <a:off x="1633250" y="4779425"/>
            <a:ext cx="6720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 selecciona el menor elemento entre A y B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 ingresa a C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2021-08-26T21:19:57Z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2021-08-26T00:00:00Z</vt:filetime>
  </property>
</Properties>
</file>