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1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75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9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9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4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3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95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4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659F-D9F4-4F85-8A9E-2E92006A2704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0EBF-CB3B-4751-B5F3-223D7ACC9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882650"/>
            <a:ext cx="1397000" cy="1397000"/>
          </a:xfrm>
          <a:prstGeom prst="rect">
            <a:avLst/>
          </a:prstGeom>
        </p:spPr>
      </p:pic>
      <p:cxnSp>
        <p:nvCxnSpPr>
          <p:cNvPr id="9" name="Conector de Seta Reta 8"/>
          <p:cNvCxnSpPr>
            <a:stCxn id="7" idx="3"/>
            <a:endCxn id="13" idx="2"/>
          </p:cNvCxnSpPr>
          <p:nvPr/>
        </p:nvCxnSpPr>
        <p:spPr>
          <a:xfrm>
            <a:off x="1676400" y="15811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2667000" y="381000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28" y="2005333"/>
            <a:ext cx="711200" cy="711200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6099652" y="339408"/>
            <a:ext cx="2133600" cy="2229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/>
          <p:cNvCxnSpPr/>
          <p:nvPr/>
        </p:nvCxnSpPr>
        <p:spPr>
          <a:xfrm>
            <a:off x="5054600" y="14541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9397998" y="254000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7" name="Conector de Seta Reta 46"/>
          <p:cNvCxnSpPr>
            <a:stCxn id="39" idx="6"/>
            <a:endCxn id="46" idx="2"/>
          </p:cNvCxnSpPr>
          <p:nvPr/>
        </p:nvCxnSpPr>
        <p:spPr>
          <a:xfrm>
            <a:off x="8233252" y="1454150"/>
            <a:ext cx="1164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Imagem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01" y="415406"/>
            <a:ext cx="2011997" cy="2011997"/>
          </a:xfrm>
          <a:prstGeom prst="rect">
            <a:avLst/>
          </a:prstGeom>
        </p:spPr>
      </p:pic>
      <p:cxnSp>
        <p:nvCxnSpPr>
          <p:cNvPr id="51" name="Conector de Seta Reta 50"/>
          <p:cNvCxnSpPr>
            <a:stCxn id="46" idx="4"/>
            <a:endCxn id="56" idx="0"/>
          </p:cNvCxnSpPr>
          <p:nvPr/>
        </p:nvCxnSpPr>
        <p:spPr>
          <a:xfrm>
            <a:off x="10591798" y="2654300"/>
            <a:ext cx="18702" cy="1388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Elipse 55"/>
          <p:cNvSpPr/>
          <p:nvPr/>
        </p:nvSpPr>
        <p:spPr>
          <a:xfrm>
            <a:off x="9416700" y="4042799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0" y="959565"/>
            <a:ext cx="1178402" cy="1178402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52" y="1195782"/>
            <a:ext cx="1007034" cy="1007034"/>
          </a:xfrm>
          <a:prstGeom prst="rect">
            <a:avLst/>
          </a:prstGeom>
        </p:spPr>
      </p:pic>
      <p:sp>
        <p:nvSpPr>
          <p:cNvPr id="65" name="Elipse 64"/>
          <p:cNvSpPr/>
          <p:nvPr/>
        </p:nvSpPr>
        <p:spPr>
          <a:xfrm>
            <a:off x="6062137" y="4042799"/>
            <a:ext cx="2387600" cy="2400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9" name="Imagem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63" y="4814133"/>
            <a:ext cx="942271" cy="942271"/>
          </a:xfrm>
          <a:prstGeom prst="rect">
            <a:avLst/>
          </a:prstGeom>
        </p:spPr>
      </p:pic>
      <p:sp>
        <p:nvSpPr>
          <p:cNvPr id="80" name="Elipse 79"/>
          <p:cNvSpPr/>
          <p:nvPr/>
        </p:nvSpPr>
        <p:spPr>
          <a:xfrm>
            <a:off x="3021173" y="4085502"/>
            <a:ext cx="2121128" cy="2314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" name="Conector de Seta Reta 80"/>
          <p:cNvCxnSpPr>
            <a:stCxn id="65" idx="2"/>
            <a:endCxn id="80" idx="6"/>
          </p:cNvCxnSpPr>
          <p:nvPr/>
        </p:nvCxnSpPr>
        <p:spPr>
          <a:xfrm flipH="1" flipV="1">
            <a:off x="5142301" y="5242948"/>
            <a:ext cx="9198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63500" y="4118138"/>
            <a:ext cx="2133600" cy="2229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de Seta Reta 93"/>
          <p:cNvCxnSpPr>
            <a:stCxn id="80" idx="2"/>
            <a:endCxn id="93" idx="6"/>
          </p:cNvCxnSpPr>
          <p:nvPr/>
        </p:nvCxnSpPr>
        <p:spPr>
          <a:xfrm flipH="1" flipV="1">
            <a:off x="2197100" y="5232880"/>
            <a:ext cx="824073" cy="10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8" name="Imagem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45" y="902738"/>
            <a:ext cx="1155860" cy="1155860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218" y="718668"/>
            <a:ext cx="762000" cy="762000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246" y="4592469"/>
            <a:ext cx="1300959" cy="1300959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23" y="4713071"/>
            <a:ext cx="1144394" cy="1144394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326" y="4892106"/>
            <a:ext cx="806272" cy="806272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534" y="4849883"/>
            <a:ext cx="786132" cy="786132"/>
          </a:xfrm>
          <a:prstGeom prst="rect">
            <a:avLst/>
          </a:prstGeom>
        </p:spPr>
      </p:pic>
      <p:cxnSp>
        <p:nvCxnSpPr>
          <p:cNvPr id="117" name="Conector de Seta Reta 116"/>
          <p:cNvCxnSpPr>
            <a:stCxn id="56" idx="2"/>
            <a:endCxn id="65" idx="6"/>
          </p:cNvCxnSpPr>
          <p:nvPr/>
        </p:nvCxnSpPr>
        <p:spPr>
          <a:xfrm flipH="1">
            <a:off x="8449737" y="5242949"/>
            <a:ext cx="9669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8" name="Imagem 1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86" y="5295242"/>
            <a:ext cx="914400" cy="914400"/>
          </a:xfrm>
          <a:prstGeom prst="rect">
            <a:avLst/>
          </a:prstGeom>
        </p:spPr>
      </p:pic>
      <p:pic>
        <p:nvPicPr>
          <p:cNvPr id="143" name="Imagem 1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66" y="4307835"/>
            <a:ext cx="983614" cy="983614"/>
          </a:xfrm>
          <a:prstGeom prst="rect">
            <a:avLst/>
          </a:prstGeom>
        </p:spPr>
      </p:pic>
      <p:pic>
        <p:nvPicPr>
          <p:cNvPr id="144" name="Imagem 14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4072">
            <a:off x="4022817" y="4637776"/>
            <a:ext cx="1153981" cy="1153981"/>
          </a:xfrm>
          <a:prstGeom prst="rect">
            <a:avLst/>
          </a:prstGeom>
        </p:spPr>
      </p:pic>
      <p:pic>
        <p:nvPicPr>
          <p:cNvPr id="146" name="Imagem 14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2" y="4456824"/>
            <a:ext cx="1552112" cy="15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</cp:revision>
  <dcterms:created xsi:type="dcterms:W3CDTF">2019-08-30T17:23:32Z</dcterms:created>
  <dcterms:modified xsi:type="dcterms:W3CDTF">2019-08-30T19:39:28Z</dcterms:modified>
</cp:coreProperties>
</file>