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F428F-E3FA-4DC1-9AA3-241C1A48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3226E-9FB3-4E86-8F6F-F6581DAA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A77C2-2044-49FD-9457-C614E79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FAE45-8C6F-403B-9FFF-8DC89F7F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3F6EE-D3F7-4271-BAA6-7F31AA58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D0B72-329C-4E64-B15D-F55AB2FC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14BFE-410F-4CB1-9CF1-861E158C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76417-C87D-457C-AF29-55B53820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5A3D2-48CA-477E-9F71-E5C019E2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40753-510F-4F42-968F-369E745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9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5718E0-C5DE-46A6-9D54-8C63A6B2A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32DE17-671E-4C45-8693-6FB3A7B40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0B7E6-5A28-44C6-A6F6-3F0C16FC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464E7-E20B-4858-9966-E5A0AE98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5D023-744F-4D3B-9EF1-C5F51EE0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B5F7-C260-4EA6-B9A9-E98BD3E7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5AEB8-8F32-4780-8D6C-A0A46684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25881-487B-4806-A074-940292E0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DA3A6-BBD9-4C78-A401-E39D5FF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9190C-A797-4E00-8D65-745DA61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8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6619-2C3B-430C-B160-5F68DF2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F35AD-5B87-4EDA-8809-E48A48D7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450D4-473F-430F-96CE-40525150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9BD8D-80D9-4D5E-9255-845BBBBC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AD46B-F7A3-4C5F-B551-035F9A81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3893-78F6-4162-91CF-563A3288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9D854-611A-4D2A-8E35-BF3425238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7B99D9-1E84-4330-8D1E-47B5DCA3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2EF53-B3D0-4C51-A648-1D4AEF2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9D70E7-1DF4-43E1-A35D-91ABE894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6CCABF-039A-4D96-994D-9DAB43F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24F67-A8EE-464C-8F8A-17784552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D22FAB-C1BD-46BC-8C86-AC6D7885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8A198-83D5-4531-A07F-4C2CEA9D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A4F2AA-5DB8-48CE-B6E1-E8CEEEF68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6F5302-6596-4202-A84C-2236B93E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83546F-AE25-4A29-A357-DF062BEE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A5BFE1-B885-4436-AA7D-F931C3F7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08F05A-C86F-469E-869E-351704B2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C7E4C-B6F4-45EB-8AAD-0057FFEE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06246D-7EC8-49C6-9AA5-5E1B8ED3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DC809B-7181-4FEE-8EC6-7392A29F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7E3641-B5D8-4FC9-9C4B-F2DE014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E81F04-FAB6-43DA-A2AC-BD12E347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BD9EF1-C888-4A9E-AD67-E4BF09C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62C5E4-B559-4833-A58C-70267E26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A1069-DD07-4AB1-ADFA-7C6D94DE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495EF-494B-430A-80B1-6F1E732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33F4F1-8EFB-4205-AB9C-9F0699EC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77307-05A2-4118-BD4A-36D94032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F5CEE-B670-4930-9391-20CB3DEF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1F1FC-BAA8-41CB-B766-FABD49D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9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060C9-5B10-47DD-8E5D-E1ADEC6E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0B2416-4474-4A62-A0CC-3FE0A0D3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6F086-300B-424E-BC06-B18D433D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CB7B98-1C57-4413-AC3A-0D1D255B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3F52E-4AFA-45C0-A5F2-820CD536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1A5631-6851-467E-9847-17D32332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2C2E8A-5C30-45B8-8275-9CB5B8A7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AF370-874C-4DCD-9480-FB2FC8DF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E0BEE-275F-4BF8-9646-ED0BF090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2A4-2BAA-438A-9A38-6807C511F11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8A4F6-73E6-4D3F-A839-5DC6FB38B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CAD97-41F1-4E04-B136-C0A4874F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D6A6-E39D-472A-A159-8D105FBDC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246E88-817A-4C51-B7F8-5E1D5A301784}"/>
              </a:ext>
            </a:extLst>
          </p:cNvPr>
          <p:cNvSpPr/>
          <p:nvPr/>
        </p:nvSpPr>
        <p:spPr>
          <a:xfrm>
            <a:off x="119270" y="3429000"/>
            <a:ext cx="11913704" cy="3263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523447-D0AC-48F9-80B7-9AB3CE7EA940}"/>
              </a:ext>
            </a:extLst>
          </p:cNvPr>
          <p:cNvSpPr/>
          <p:nvPr/>
        </p:nvSpPr>
        <p:spPr>
          <a:xfrm>
            <a:off x="6145237" y="112542"/>
            <a:ext cx="5873567" cy="3123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402A13-853F-41BA-8DC0-19E169557337}"/>
              </a:ext>
            </a:extLst>
          </p:cNvPr>
          <p:cNvSpPr/>
          <p:nvPr/>
        </p:nvSpPr>
        <p:spPr>
          <a:xfrm>
            <a:off x="122634" y="112542"/>
            <a:ext cx="5873567" cy="3123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E6101D-0624-4F84-9292-3E4824DD7D19}"/>
              </a:ext>
            </a:extLst>
          </p:cNvPr>
          <p:cNvSpPr txBox="1"/>
          <p:nvPr/>
        </p:nvSpPr>
        <p:spPr>
          <a:xfrm>
            <a:off x="309489" y="351692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Quem?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AB763C-4749-45F6-B0A5-7504D693B012}"/>
              </a:ext>
            </a:extLst>
          </p:cNvPr>
          <p:cNvSpPr txBox="1"/>
          <p:nvPr/>
        </p:nvSpPr>
        <p:spPr>
          <a:xfrm>
            <a:off x="309488" y="3630691"/>
            <a:ext cx="27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Dores e Necessidades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14414F-8FCD-4400-A133-452EACA8FC7C}"/>
              </a:ext>
            </a:extLst>
          </p:cNvPr>
          <p:cNvSpPr txBox="1"/>
          <p:nvPr/>
        </p:nvSpPr>
        <p:spPr>
          <a:xfrm>
            <a:off x="6285913" y="355264"/>
            <a:ext cx="32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Informações/Comportamento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F4AEAB-92ED-45D3-92F4-EE2F7985C20D}"/>
              </a:ext>
            </a:extLst>
          </p:cNvPr>
          <p:cNvSpPr txBox="1"/>
          <p:nvPr/>
        </p:nvSpPr>
        <p:spPr>
          <a:xfrm>
            <a:off x="407962" y="4233420"/>
            <a:ext cx="11183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Eu pago caro pela assinatura do monitor de logs no Azure.</a:t>
            </a:r>
          </a:p>
          <a:p>
            <a:pPr marL="285750" indent="-285750">
              <a:buFontTx/>
              <a:buChar char="-"/>
            </a:pPr>
            <a:r>
              <a:rPr lang="pt-BR" dirty="0"/>
              <a:t>Não entendo a ferramenta de filtragem de logs da Azure, pois não é sugestiva.</a:t>
            </a:r>
          </a:p>
          <a:p>
            <a:pPr marL="285750" indent="-285750">
              <a:buFontTx/>
              <a:buChar char="-"/>
            </a:pPr>
            <a:r>
              <a:rPr lang="pt-BR" dirty="0"/>
              <a:t>O curso fornecido para entender sobre a ferramenta é cara, e perderei tempo útil para aprendê-la.</a:t>
            </a:r>
          </a:p>
          <a:p>
            <a:pPr marL="285750" indent="-285750">
              <a:buFontTx/>
              <a:buChar char="-"/>
            </a:pPr>
            <a:r>
              <a:rPr lang="pt-BR" dirty="0"/>
              <a:t>Pago $1.50 por e-mail enviado.</a:t>
            </a:r>
          </a:p>
          <a:p>
            <a:pPr marL="285750" indent="-285750">
              <a:buFontTx/>
              <a:buChar char="-"/>
            </a:pPr>
            <a:r>
              <a:rPr lang="pt-BR" dirty="0"/>
              <a:t>Não consigo separar logs relevantes e não relevantes.</a:t>
            </a:r>
          </a:p>
          <a:p>
            <a:pPr marL="285750" indent="-285750">
              <a:buFontTx/>
              <a:buChar char="-"/>
            </a:pPr>
            <a:r>
              <a:rPr lang="pt-BR" dirty="0"/>
              <a:t>Preciso um gráfico para analisar os logs mais gerados.</a:t>
            </a:r>
          </a:p>
          <a:p>
            <a:pPr marL="285750" indent="-285750">
              <a:buFontTx/>
              <a:buChar char="-"/>
            </a:pPr>
            <a:endParaRPr lang="pt-BR" u="sng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9247A4-C024-4DE3-8B2E-3EFE344B5A69}"/>
              </a:ext>
            </a:extLst>
          </p:cNvPr>
          <p:cNvSpPr txBox="1"/>
          <p:nvPr/>
        </p:nvSpPr>
        <p:spPr>
          <a:xfrm>
            <a:off x="6409158" y="957993"/>
            <a:ext cx="5345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-Analista sênior</a:t>
            </a:r>
          </a:p>
          <a:p>
            <a:r>
              <a:rPr lang="pt-BR" u="sng" dirty="0"/>
              <a:t>-Detalhista</a:t>
            </a:r>
          </a:p>
          <a:p>
            <a:r>
              <a:rPr lang="pt-BR" u="sng" dirty="0"/>
              <a:t>-Pressionado</a:t>
            </a:r>
          </a:p>
          <a:p>
            <a:r>
              <a:rPr lang="pt-BR" u="sng" dirty="0"/>
              <a:t>-Atento</a:t>
            </a:r>
          </a:p>
          <a:p>
            <a:r>
              <a:rPr lang="pt-BR" u="sng" dirty="0"/>
              <a:t>-Perspicaz  </a:t>
            </a:r>
          </a:p>
          <a:p>
            <a:r>
              <a:rPr lang="pt-BR" u="sng" dirty="0"/>
              <a:t>-Ocupado</a:t>
            </a:r>
          </a:p>
          <a:p>
            <a:endParaRPr lang="pt-BR" u="sng" dirty="0"/>
          </a:p>
          <a:p>
            <a:endParaRPr lang="pt-BR" u="sng" dirty="0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181F86D3-95F3-462A-AAD5-48E796DF0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" name="Imagem 16" descr="Homem sentado a mesa com computador&#10;&#10;Descrição gerada automaticamente">
            <a:extLst>
              <a:ext uri="{FF2B5EF4-FFF2-40B4-BE49-F238E27FC236}">
                <a16:creationId xmlns:a16="http://schemas.microsoft.com/office/drawing/2014/main" id="{8733CBB8-3FC4-4181-BBCC-82A11072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10800" r="16242" b="11000"/>
          <a:stretch/>
        </p:blipFill>
        <p:spPr>
          <a:xfrm>
            <a:off x="1209821" y="351692"/>
            <a:ext cx="3798277" cy="26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76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Miura</dc:creator>
  <cp:lastModifiedBy>Guilherme Miura</cp:lastModifiedBy>
  <cp:revision>7</cp:revision>
  <dcterms:created xsi:type="dcterms:W3CDTF">2020-03-09T23:09:20Z</dcterms:created>
  <dcterms:modified xsi:type="dcterms:W3CDTF">2020-03-11T00:01:58Z</dcterms:modified>
</cp:coreProperties>
</file>