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F180E1C-D494-AA08-32DB-327E23A9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219085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335F6-5BDB-1747-E1B4-0B08CCBA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 err="1"/>
              <a:t>Ini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FE382-C346-D493-7A4E-E913CC00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s-MX" dirty="0"/>
              <a:t>Jose Pablo Ocio Mazo</a:t>
            </a:r>
          </a:p>
        </p:txBody>
      </p:sp>
    </p:spTree>
    <p:extLst>
      <p:ext uri="{BB962C8B-B14F-4D97-AF65-F5344CB8AC3E}">
        <p14:creationId xmlns:p14="http://schemas.microsoft.com/office/powerpoint/2010/main" val="91655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ter droplet on a petal">
            <a:extLst>
              <a:ext uri="{FF2B5EF4-FFF2-40B4-BE49-F238E27FC236}">
                <a16:creationId xmlns:a16="http://schemas.microsoft.com/office/drawing/2014/main" id="{DFC98C77-1368-E598-64F8-A5D768B7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9" r="25405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DD5DF5-3CD2-1886-003D-6B54FFA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Gramatica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CB3AEF-930D-68D4-4995-0194E7D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2" y="1189905"/>
            <a:ext cx="5530839" cy="5086973"/>
          </a:xfrm>
        </p:spPr>
        <p:txBody>
          <a:bodyPr numCol="2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MX" sz="1000"/>
              <a:t>//gramatica</a:t>
            </a:r>
          </a:p>
          <a:p>
            <a:pPr>
              <a:lnSpc>
                <a:spcPct val="90000"/>
              </a:lnSpc>
            </a:pPr>
            <a:r>
              <a:rPr lang="es-MX" sz="1000"/>
              <a:t>program -&gt; ini_block</a:t>
            </a:r>
          </a:p>
          <a:p>
            <a:pPr>
              <a:lnSpc>
                <a:spcPct val="90000"/>
              </a:lnSpc>
            </a:pPr>
            <a:r>
              <a:rPr lang="es-MX" sz="1000"/>
              <a:t>ini_block -&gt; "ini"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statements -&gt; statement statements | statement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 -&gt; variable_declarationInt | variable_declarationString | assignment | if_statement | for_statement | while_statement | printing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variable_declarationInt -&gt; type identifier "=" expression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variable_declarationString -&gt; type identifier "=" string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assignment -&gt; identifier "=" expression ";"</a:t>
            </a:r>
          </a:p>
          <a:p>
            <a:pPr>
              <a:lnSpc>
                <a:spcPct val="90000"/>
              </a:lnSpc>
            </a:pPr>
            <a:r>
              <a:rPr lang="es-MX" sz="1000"/>
              <a:t>if_statement -&gt; "if"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| "if" "(" condition ")" "{" statements "}" "else"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for_statement -&gt; "for" "(" variable_declaration ";" condition ";" assignment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while_statement -&gt; "while"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printing -&gt; mostrar "(" identifier ")" ";"</a:t>
            </a:r>
          </a:p>
          <a:p>
            <a:pPr>
              <a:lnSpc>
                <a:spcPct val="90000"/>
              </a:lnSpc>
            </a:pPr>
            <a:r>
              <a:rPr lang="es-MX" sz="1000"/>
              <a:t>type -&gt; "int"</a:t>
            </a:r>
          </a:p>
          <a:p>
            <a:pPr>
              <a:lnSpc>
                <a:spcPct val="90000"/>
              </a:lnSpc>
            </a:pPr>
            <a:r>
              <a:rPr lang="es-MX" sz="1000"/>
              <a:t>      | "string"</a:t>
            </a:r>
          </a:p>
          <a:p>
            <a:pPr>
              <a:lnSpc>
                <a:spcPct val="90000"/>
              </a:lnSpc>
            </a:pPr>
            <a:r>
              <a:rPr lang="es-MX" sz="1000"/>
              <a:t>identifier -&gt; [char][char | number | _]*</a:t>
            </a:r>
          </a:p>
          <a:p>
            <a:pPr>
              <a:lnSpc>
                <a:spcPct val="90000"/>
              </a:lnSpc>
            </a:pPr>
            <a:r>
              <a:rPr lang="es-MX" sz="1000"/>
              <a:t>expression -&gt; factor operator expression | factor</a:t>
            </a:r>
          </a:p>
          <a:p>
            <a:pPr>
              <a:lnSpc>
                <a:spcPct val="90000"/>
              </a:lnSpc>
            </a:pPr>
            <a:r>
              <a:rPr lang="es-MX" sz="1000"/>
              <a:t>string -&gt; """ [char+ | " "]+ """</a:t>
            </a:r>
          </a:p>
          <a:p>
            <a:pPr>
              <a:lnSpc>
                <a:spcPct val="90000"/>
              </a:lnSpc>
            </a:pPr>
            <a:r>
              <a:rPr lang="es-MX" sz="1000"/>
              <a:t>char -&gt;  [a-zA-Z]</a:t>
            </a:r>
          </a:p>
          <a:p>
            <a:pPr>
              <a:lnSpc>
                <a:spcPct val="90000"/>
              </a:lnSpc>
            </a:pPr>
            <a:r>
              <a:rPr lang="es-MX" sz="1000"/>
              <a:t>number -&gt; [0-9]+</a:t>
            </a:r>
          </a:p>
          <a:p>
            <a:pPr>
              <a:lnSpc>
                <a:spcPct val="90000"/>
              </a:lnSpc>
            </a:pPr>
            <a:r>
              <a:rPr lang="es-MX" sz="1000"/>
              <a:t>arguments -&gt; expression arguments |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factor -&gt; identifier | number | "(" expression ")"</a:t>
            </a:r>
          </a:p>
          <a:p>
            <a:pPr>
              <a:lnSpc>
                <a:spcPct val="90000"/>
              </a:lnSpc>
            </a:pPr>
            <a:r>
              <a:rPr lang="es-MX" sz="1000"/>
              <a:t>condition -&gt; expression comparison_operator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operator -&gt; "+"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"-"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"*"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"/"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"^"</a:t>
            </a:r>
          </a:p>
          <a:p>
            <a:pPr>
              <a:lnSpc>
                <a:spcPct val="90000"/>
              </a:lnSpc>
            </a:pPr>
            <a:r>
              <a:rPr lang="es-MX" sz="1000"/>
              <a:t>comparison_operator -&gt; "&gt;"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"!="</a:t>
            </a:r>
            <a:endParaRPr lang="es-MX" sz="1000"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9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9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A6997E-8F1E-0709-F183-732C3D7729C8}"/>
              </a:ext>
            </a:extLst>
          </p:cNvPr>
          <p:cNvSpPr txBox="1"/>
          <p:nvPr/>
        </p:nvSpPr>
        <p:spPr>
          <a:xfrm>
            <a:off x="565149" y="1204721"/>
            <a:ext cx="3609983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9E0C614-D3F8-9EE9-0772-6F60C92D4A66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 err="1"/>
              <a:t>ini</a:t>
            </a:r>
            <a:r>
              <a:rPr lang="en-US" sz="1300" dirty="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string x = "</a:t>
            </a:r>
            <a:r>
              <a:rPr lang="en-US" sz="1300" dirty="0" err="1"/>
              <a:t>hola</a:t>
            </a:r>
            <a:r>
              <a:rPr lang="en-US" sz="1300" dirty="0"/>
              <a:t>";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b = 3;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if(b &lt;= 10){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    b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 err="1"/>
          </a:p>
        </p:txBody>
      </p:sp>
      <p:sp>
        <p:nvSpPr>
          <p:cNvPr id="107" name="Cross 9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AB8791-BE86-7081-CFB6-49662790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71" y="1204721"/>
            <a:ext cx="5658396" cy="44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4BB7DB9-289A-BA6E-D02A-B3BAB0A6AD03}"/>
              </a:ext>
            </a:extLst>
          </p:cNvPr>
          <p:cNvSpPr/>
          <p:nvPr/>
        </p:nvSpPr>
        <p:spPr>
          <a:xfrm>
            <a:off x="4628773" y="586740"/>
            <a:ext cx="167688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ini_block</a:t>
            </a:r>
            <a:endParaRPr lang="es-MX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7CAEA60-215A-1DAC-D24F-5076BC03E9EE}"/>
              </a:ext>
            </a:extLst>
          </p:cNvPr>
          <p:cNvSpPr/>
          <p:nvPr/>
        </p:nvSpPr>
        <p:spPr>
          <a:xfrm>
            <a:off x="208981" y="4188756"/>
            <a:ext cx="72164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8E430BB-1FCE-EFED-A8BF-20A1D5463953}"/>
              </a:ext>
            </a:extLst>
          </p:cNvPr>
          <p:cNvSpPr/>
          <p:nvPr/>
        </p:nvSpPr>
        <p:spPr>
          <a:xfrm>
            <a:off x="1044707" y="4091912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07E1EE9-D4B1-7509-6FA7-4258BD232774}"/>
              </a:ext>
            </a:extLst>
          </p:cNvPr>
          <p:cNvSpPr/>
          <p:nvPr/>
        </p:nvSpPr>
        <p:spPr>
          <a:xfrm>
            <a:off x="1897569" y="4091912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86839A7-86BF-59D5-910C-FD080F3DBD93}"/>
              </a:ext>
            </a:extLst>
          </p:cNvPr>
          <p:cNvSpPr/>
          <p:nvPr/>
        </p:nvSpPr>
        <p:spPr>
          <a:xfrm>
            <a:off x="2588027" y="3996916"/>
            <a:ext cx="1005735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string</a:t>
            </a:r>
            <a:endParaRPr lang="es-MX" sz="1100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81905878-B1E8-69A4-F03E-2F522234AA73}"/>
              </a:ext>
            </a:extLst>
          </p:cNvPr>
          <p:cNvSpPr/>
          <p:nvPr/>
        </p:nvSpPr>
        <p:spPr>
          <a:xfrm>
            <a:off x="840621" y="3126612"/>
            <a:ext cx="2612696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variable_declarationString</a:t>
            </a:r>
            <a:endParaRPr lang="es-MX" sz="11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B05E84A-E051-4FE0-070D-DA3B73A051AE}"/>
              </a:ext>
            </a:extLst>
          </p:cNvPr>
          <p:cNvCxnSpPr>
            <a:cxnSpLocks/>
            <a:stCxn id="93" idx="4"/>
            <a:endCxn id="88" idx="0"/>
          </p:cNvCxnSpPr>
          <p:nvPr/>
        </p:nvCxnSpPr>
        <p:spPr>
          <a:xfrm flipH="1">
            <a:off x="569803" y="3459467"/>
            <a:ext cx="1577166" cy="72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2D2FEB7-DB3C-4772-4808-4F090D337351}"/>
              </a:ext>
            </a:extLst>
          </p:cNvPr>
          <p:cNvCxnSpPr>
            <a:cxnSpLocks/>
            <a:stCxn id="93" idx="4"/>
            <a:endCxn id="89" idx="0"/>
          </p:cNvCxnSpPr>
          <p:nvPr/>
        </p:nvCxnSpPr>
        <p:spPr>
          <a:xfrm flipH="1">
            <a:off x="1431025" y="3459467"/>
            <a:ext cx="715944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3EA4C3C-AE0E-26C7-57EE-64E874697673}"/>
              </a:ext>
            </a:extLst>
          </p:cNvPr>
          <p:cNvCxnSpPr>
            <a:cxnSpLocks/>
            <a:stCxn id="93" idx="4"/>
            <a:endCxn id="90" idx="0"/>
          </p:cNvCxnSpPr>
          <p:nvPr/>
        </p:nvCxnSpPr>
        <p:spPr>
          <a:xfrm>
            <a:off x="2146969" y="3459467"/>
            <a:ext cx="9886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DE8C55BB-5648-962C-4098-EDC303D4EB86}"/>
              </a:ext>
            </a:extLst>
          </p:cNvPr>
          <p:cNvCxnSpPr>
            <a:cxnSpLocks/>
            <a:stCxn id="93" idx="4"/>
            <a:endCxn id="92" idx="0"/>
          </p:cNvCxnSpPr>
          <p:nvPr/>
        </p:nvCxnSpPr>
        <p:spPr>
          <a:xfrm>
            <a:off x="2146969" y="3459467"/>
            <a:ext cx="943926" cy="5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A69F4550-FD8B-DA49-A4EC-644CACB26B75}"/>
              </a:ext>
            </a:extLst>
          </p:cNvPr>
          <p:cNvSpPr/>
          <p:nvPr/>
        </p:nvSpPr>
        <p:spPr>
          <a:xfrm>
            <a:off x="3750222" y="4091912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C0E0A642-06E2-DDBB-EC56-937DBBF67185}"/>
              </a:ext>
            </a:extLst>
          </p:cNvPr>
          <p:cNvCxnSpPr>
            <a:cxnSpLocks/>
            <a:stCxn id="93" idx="4"/>
            <a:endCxn id="113" idx="0"/>
          </p:cNvCxnSpPr>
          <p:nvPr/>
        </p:nvCxnSpPr>
        <p:spPr>
          <a:xfrm>
            <a:off x="2146969" y="3459467"/>
            <a:ext cx="1862539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EF3A4A9F-9C6E-5061-E0F0-B16330D07334}"/>
              </a:ext>
            </a:extLst>
          </p:cNvPr>
          <p:cNvSpPr/>
          <p:nvPr/>
        </p:nvSpPr>
        <p:spPr>
          <a:xfrm>
            <a:off x="5931939" y="1353085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22D52C65-88D4-7048-D542-A32E24A1DB85}"/>
              </a:ext>
            </a:extLst>
          </p:cNvPr>
          <p:cNvSpPr/>
          <p:nvPr/>
        </p:nvSpPr>
        <p:spPr>
          <a:xfrm>
            <a:off x="840620" y="2529622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42727BE9-E783-791F-3E53-60CE760BBF1C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flipH="1">
            <a:off x="2043415" y="1685940"/>
            <a:ext cx="5091319" cy="84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8BE05873-B6BB-5D46-CC40-6E27AF65A469}"/>
              </a:ext>
            </a:extLst>
          </p:cNvPr>
          <p:cNvCxnSpPr>
            <a:cxnSpLocks/>
            <a:stCxn id="120" idx="4"/>
            <a:endCxn id="93" idx="0"/>
          </p:cNvCxnSpPr>
          <p:nvPr/>
        </p:nvCxnSpPr>
        <p:spPr>
          <a:xfrm>
            <a:off x="2043415" y="2862477"/>
            <a:ext cx="103554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C24F0DE7-BF20-2638-01C8-97B1233E0B1A}"/>
              </a:ext>
            </a:extLst>
          </p:cNvPr>
          <p:cNvSpPr/>
          <p:nvPr/>
        </p:nvSpPr>
        <p:spPr>
          <a:xfrm>
            <a:off x="7016718" y="2696049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4044B09-F5D1-B65D-94F6-AD6FC475C214}"/>
              </a:ext>
            </a:extLst>
          </p:cNvPr>
          <p:cNvCxnSpPr>
            <a:stCxn id="117" idx="4"/>
            <a:endCxn id="127" idx="0"/>
          </p:cNvCxnSpPr>
          <p:nvPr/>
        </p:nvCxnSpPr>
        <p:spPr>
          <a:xfrm>
            <a:off x="7134734" y="1685940"/>
            <a:ext cx="1084779" cy="10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C03D5568-634D-1F63-1D73-393AD110F910}"/>
              </a:ext>
            </a:extLst>
          </p:cNvPr>
          <p:cNvSpPr/>
          <p:nvPr/>
        </p:nvSpPr>
        <p:spPr>
          <a:xfrm>
            <a:off x="6852460" y="3399589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if_statement</a:t>
            </a:r>
            <a:endParaRPr lang="es-MX" sz="1100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2F731496-7CEA-DD8B-2CF8-76A3CADE5A1C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 flipH="1">
            <a:off x="8055255" y="3028904"/>
            <a:ext cx="164258" cy="37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50C2AB70-227C-B071-C100-4056426BB90C}"/>
              </a:ext>
            </a:extLst>
          </p:cNvPr>
          <p:cNvSpPr/>
          <p:nvPr/>
        </p:nvSpPr>
        <p:spPr>
          <a:xfrm>
            <a:off x="6363783" y="4283916"/>
            <a:ext cx="724221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58A22CED-57A6-E9CA-20FC-D829A1D899AA}"/>
              </a:ext>
            </a:extLst>
          </p:cNvPr>
          <p:cNvSpPr/>
          <p:nvPr/>
        </p:nvSpPr>
        <p:spPr>
          <a:xfrm>
            <a:off x="7244464" y="4248292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(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31A16369-3ED5-F2F6-E6CE-5771B605E8D5}"/>
              </a:ext>
            </a:extLst>
          </p:cNvPr>
          <p:cNvSpPr/>
          <p:nvPr/>
        </p:nvSpPr>
        <p:spPr>
          <a:xfrm>
            <a:off x="9066370" y="4261614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)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4003246D-3BFC-A067-0573-CEDD1349C919}"/>
              </a:ext>
            </a:extLst>
          </p:cNvPr>
          <p:cNvSpPr/>
          <p:nvPr/>
        </p:nvSpPr>
        <p:spPr>
          <a:xfrm>
            <a:off x="7833860" y="4298608"/>
            <a:ext cx="11078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condition</a:t>
            </a:r>
            <a:endParaRPr lang="es-MX" sz="11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57D13109-958A-B5F3-4AEA-0053482ECDE8}"/>
              </a:ext>
            </a:extLst>
          </p:cNvPr>
          <p:cNvSpPr/>
          <p:nvPr/>
        </p:nvSpPr>
        <p:spPr>
          <a:xfrm>
            <a:off x="4584289" y="52514"/>
            <a:ext cx="1721366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BDADC41-B021-E875-BC6A-4F6D71648C68}"/>
              </a:ext>
            </a:extLst>
          </p:cNvPr>
          <p:cNvSpPr/>
          <p:nvPr/>
        </p:nvSpPr>
        <p:spPr>
          <a:xfrm>
            <a:off x="3736456" y="1318185"/>
            <a:ext cx="103714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FD623064-B468-D398-729F-DB07BD8F0AED}"/>
              </a:ext>
            </a:extLst>
          </p:cNvPr>
          <p:cNvSpPr/>
          <p:nvPr/>
        </p:nvSpPr>
        <p:spPr>
          <a:xfrm>
            <a:off x="5120503" y="1283293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7F387AB6-2D64-EFDC-E21A-0AA67DF23734}"/>
              </a:ext>
            </a:extLst>
          </p:cNvPr>
          <p:cNvSpPr/>
          <p:nvPr/>
        </p:nvSpPr>
        <p:spPr>
          <a:xfrm>
            <a:off x="8455545" y="1310978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6799100F-03FC-9987-1B88-21FD4EA0DF36}"/>
              </a:ext>
            </a:extLst>
          </p:cNvPr>
          <p:cNvCxnSpPr>
            <a:stCxn id="141" idx="4"/>
            <a:endCxn id="6" idx="0"/>
          </p:cNvCxnSpPr>
          <p:nvPr/>
        </p:nvCxnSpPr>
        <p:spPr>
          <a:xfrm>
            <a:off x="5444972" y="421846"/>
            <a:ext cx="22242" cy="16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75CF00A9-F1FF-6EDD-583B-30DC939E4C15}"/>
              </a:ext>
            </a:extLst>
          </p:cNvPr>
          <p:cNvCxnSpPr>
            <a:stCxn id="6" idx="4"/>
            <a:endCxn id="153" idx="0"/>
          </p:cNvCxnSpPr>
          <p:nvPr/>
        </p:nvCxnSpPr>
        <p:spPr>
          <a:xfrm flipH="1">
            <a:off x="4255028" y="1059180"/>
            <a:ext cx="1212186" cy="25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A7E151D-2BF0-6479-8A10-C0DC92E8E4B8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6725894" y="3739574"/>
            <a:ext cx="1329361" cy="54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A853D4F8-E7C0-7F4E-55BC-72E8570FDAF7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7503750" y="3739574"/>
            <a:ext cx="551505" cy="50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DAC68D7D-F347-501E-9547-524371BFF487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8055255" y="3739574"/>
            <a:ext cx="332550" cy="5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CBBC803C-2617-E6F8-9602-46A1E1910482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8055255" y="3739574"/>
            <a:ext cx="1270401" cy="52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77FF68C5-33B3-1EA7-BFD2-68D4F6A91F3E}"/>
              </a:ext>
            </a:extLst>
          </p:cNvPr>
          <p:cNvSpPr/>
          <p:nvPr/>
        </p:nvSpPr>
        <p:spPr>
          <a:xfrm>
            <a:off x="9673028" y="4241998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A04AC31B-9BD2-3EA8-E7F2-4797784930B1}"/>
              </a:ext>
            </a:extLst>
          </p:cNvPr>
          <p:cNvSpPr/>
          <p:nvPr/>
        </p:nvSpPr>
        <p:spPr>
          <a:xfrm>
            <a:off x="11673428" y="4240110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6C7F405B-D3B5-43AE-A24F-C34D892DA202}"/>
              </a:ext>
            </a:extLst>
          </p:cNvPr>
          <p:cNvSpPr/>
          <p:nvPr/>
        </p:nvSpPr>
        <p:spPr>
          <a:xfrm>
            <a:off x="10280847" y="4291129"/>
            <a:ext cx="130333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8E5DF9F4-DE7C-8A9B-F9C2-9E5139DB7D75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8055255" y="3739574"/>
            <a:ext cx="1877059" cy="50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02FD139A-6DE1-85D6-11C2-C61A9C0A9D81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8055255" y="3739574"/>
            <a:ext cx="2877259" cy="55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392EDC6E-F8B4-6C88-DC04-ADD9472488E2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8055255" y="3739574"/>
            <a:ext cx="3877459" cy="50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Elipse 203">
            <a:extLst>
              <a:ext uri="{FF2B5EF4-FFF2-40B4-BE49-F238E27FC236}">
                <a16:creationId xmlns:a16="http://schemas.microsoft.com/office/drawing/2014/main" id="{BCB91D32-14DE-0DE9-9962-00FBC0FE45B1}"/>
              </a:ext>
            </a:extLst>
          </p:cNvPr>
          <p:cNvSpPr/>
          <p:nvPr/>
        </p:nvSpPr>
        <p:spPr>
          <a:xfrm>
            <a:off x="6561293" y="4921862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8B43D049-D840-D196-09AE-35931FED3537}"/>
              </a:ext>
            </a:extLst>
          </p:cNvPr>
          <p:cNvSpPr/>
          <p:nvPr/>
        </p:nvSpPr>
        <p:spPr>
          <a:xfrm>
            <a:off x="7794505" y="4926856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&lt;=</a:t>
            </a: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2AE5B612-2CAB-5BEC-F37F-743DAB6D73CB}"/>
              </a:ext>
            </a:extLst>
          </p:cNvPr>
          <p:cNvSpPr/>
          <p:nvPr/>
        </p:nvSpPr>
        <p:spPr>
          <a:xfrm>
            <a:off x="9031091" y="4926856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FC66F752-93C4-5BF2-67C8-7C7574CCE2AE}"/>
              </a:ext>
            </a:extLst>
          </p:cNvPr>
          <p:cNvCxnSpPr>
            <a:cxnSpLocks/>
            <a:stCxn id="140" idx="4"/>
            <a:endCxn id="204" idx="0"/>
          </p:cNvCxnSpPr>
          <p:nvPr/>
        </p:nvCxnSpPr>
        <p:spPr>
          <a:xfrm flipH="1">
            <a:off x="7134915" y="4631463"/>
            <a:ext cx="1252890" cy="29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EA88519F-13A3-6F85-CA6D-F99D1552FF56}"/>
              </a:ext>
            </a:extLst>
          </p:cNvPr>
          <p:cNvCxnSpPr>
            <a:cxnSpLocks/>
            <a:stCxn id="140" idx="4"/>
            <a:endCxn id="205" idx="0"/>
          </p:cNvCxnSpPr>
          <p:nvPr/>
        </p:nvCxnSpPr>
        <p:spPr>
          <a:xfrm flipH="1">
            <a:off x="8368127" y="4631463"/>
            <a:ext cx="1967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952EF567-6BCB-D505-43C1-A418DA8DE86F}"/>
              </a:ext>
            </a:extLst>
          </p:cNvPr>
          <p:cNvCxnSpPr>
            <a:cxnSpLocks/>
            <a:stCxn id="140" idx="4"/>
            <a:endCxn id="206" idx="0"/>
          </p:cNvCxnSpPr>
          <p:nvPr/>
        </p:nvCxnSpPr>
        <p:spPr>
          <a:xfrm>
            <a:off x="8387805" y="4631463"/>
            <a:ext cx="121690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EAEC1CF-C09F-0E04-21C2-4844EE098586}"/>
              </a:ext>
            </a:extLst>
          </p:cNvPr>
          <p:cNvCxnSpPr>
            <a:stCxn id="6" idx="4"/>
            <a:endCxn id="154" idx="0"/>
          </p:cNvCxnSpPr>
          <p:nvPr/>
        </p:nvCxnSpPr>
        <p:spPr>
          <a:xfrm flipH="1">
            <a:off x="5467213" y="1059180"/>
            <a:ext cx="1" cy="22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EAD1B8-32D5-0A54-B095-5BB67D8362BE}"/>
              </a:ext>
            </a:extLst>
          </p:cNvPr>
          <p:cNvCxnSpPr>
            <a:stCxn id="6" idx="4"/>
            <a:endCxn id="117" idx="0"/>
          </p:cNvCxnSpPr>
          <p:nvPr/>
        </p:nvCxnSpPr>
        <p:spPr>
          <a:xfrm>
            <a:off x="5467214" y="1059180"/>
            <a:ext cx="1667520" cy="29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5DF9740-818C-F37E-48E4-1FB9779BB691}"/>
              </a:ext>
            </a:extLst>
          </p:cNvPr>
          <p:cNvCxnSpPr>
            <a:stCxn id="6" idx="4"/>
            <a:endCxn id="155" idx="0"/>
          </p:cNvCxnSpPr>
          <p:nvPr/>
        </p:nvCxnSpPr>
        <p:spPr>
          <a:xfrm>
            <a:off x="5467214" y="1059180"/>
            <a:ext cx="3335041" cy="25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BAC71F1E-FA7E-EBC2-7892-579283DF17CC}"/>
              </a:ext>
            </a:extLst>
          </p:cNvPr>
          <p:cNvSpPr/>
          <p:nvPr/>
        </p:nvSpPr>
        <p:spPr>
          <a:xfrm>
            <a:off x="2637087" y="5659309"/>
            <a:ext cx="72164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109FF0-C13C-835B-6EE8-DDA32C3D138C}"/>
              </a:ext>
            </a:extLst>
          </p:cNvPr>
          <p:cNvSpPr/>
          <p:nvPr/>
        </p:nvSpPr>
        <p:spPr>
          <a:xfrm>
            <a:off x="3472813" y="5562465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E781B89-63A7-C6AE-C80D-FB0CBC0F46D8}"/>
              </a:ext>
            </a:extLst>
          </p:cNvPr>
          <p:cNvSpPr/>
          <p:nvPr/>
        </p:nvSpPr>
        <p:spPr>
          <a:xfrm>
            <a:off x="4325675" y="5562465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391CDE3-78FB-DBA6-AFFB-66E98DB2B3F2}"/>
              </a:ext>
            </a:extLst>
          </p:cNvPr>
          <p:cNvSpPr/>
          <p:nvPr/>
        </p:nvSpPr>
        <p:spPr>
          <a:xfrm>
            <a:off x="5016133" y="5467469"/>
            <a:ext cx="1005735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number</a:t>
            </a:r>
            <a:endParaRPr lang="es-MX" sz="1100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580A90-5E9B-FF5E-8E06-0CE991152078}"/>
              </a:ext>
            </a:extLst>
          </p:cNvPr>
          <p:cNvSpPr/>
          <p:nvPr/>
        </p:nvSpPr>
        <p:spPr>
          <a:xfrm>
            <a:off x="3268727" y="4597165"/>
            <a:ext cx="2612696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variable_declarationInt</a:t>
            </a:r>
            <a:endParaRPr lang="es-MX" sz="11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EBD6D87-B259-49D5-2333-E54C3728213F}"/>
              </a:ext>
            </a:extLst>
          </p:cNvPr>
          <p:cNvCxnSpPr>
            <a:cxnSpLocks/>
            <a:stCxn id="49" idx="4"/>
            <a:endCxn id="45" idx="0"/>
          </p:cNvCxnSpPr>
          <p:nvPr/>
        </p:nvCxnSpPr>
        <p:spPr>
          <a:xfrm flipH="1">
            <a:off x="2997909" y="4930020"/>
            <a:ext cx="1577166" cy="72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E90B68-F9B6-563B-2F77-970D333E5624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 flipH="1">
            <a:off x="3859131" y="4930020"/>
            <a:ext cx="715944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DE8A29D-070E-6195-C505-DAF777BC35D4}"/>
              </a:ext>
            </a:extLst>
          </p:cNvPr>
          <p:cNvCxnSpPr>
            <a:cxnSpLocks/>
            <a:stCxn id="49" idx="4"/>
            <a:endCxn id="47" idx="0"/>
          </p:cNvCxnSpPr>
          <p:nvPr/>
        </p:nvCxnSpPr>
        <p:spPr>
          <a:xfrm>
            <a:off x="4575075" y="4930020"/>
            <a:ext cx="9886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09498D9-A431-A426-8637-E24435E619F3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4575075" y="4930020"/>
            <a:ext cx="943926" cy="5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9A2721A-3BDD-F250-8486-B675EAC66C19}"/>
              </a:ext>
            </a:extLst>
          </p:cNvPr>
          <p:cNvSpPr/>
          <p:nvPr/>
        </p:nvSpPr>
        <p:spPr>
          <a:xfrm>
            <a:off x="6056565" y="5570287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37AB5E9-4E32-18C4-C231-CB5FE98F1BF3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4575075" y="4930020"/>
            <a:ext cx="1740776" cy="64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F77FCB92-9C6C-674A-BA0C-6FF51F9E88C1}"/>
              </a:ext>
            </a:extLst>
          </p:cNvPr>
          <p:cNvSpPr/>
          <p:nvPr/>
        </p:nvSpPr>
        <p:spPr>
          <a:xfrm>
            <a:off x="3314339" y="2939207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3C910E6-2113-1D7C-729F-9446D108FA4E}"/>
              </a:ext>
            </a:extLst>
          </p:cNvPr>
          <p:cNvCxnSpPr>
            <a:cxnSpLocks/>
            <a:stCxn id="56" idx="4"/>
            <a:endCxn id="49" idx="0"/>
          </p:cNvCxnSpPr>
          <p:nvPr/>
        </p:nvCxnSpPr>
        <p:spPr>
          <a:xfrm>
            <a:off x="4517134" y="3272062"/>
            <a:ext cx="57941" cy="132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763387F4-F9D0-E568-A3DD-5F5550761147}"/>
              </a:ext>
            </a:extLst>
          </p:cNvPr>
          <p:cNvSpPr/>
          <p:nvPr/>
        </p:nvSpPr>
        <p:spPr>
          <a:xfrm>
            <a:off x="6579936" y="5219042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51E2ED8F-324C-8F9C-5971-071B5B280679}"/>
              </a:ext>
            </a:extLst>
          </p:cNvPr>
          <p:cNvSpPr/>
          <p:nvPr/>
        </p:nvSpPr>
        <p:spPr>
          <a:xfrm>
            <a:off x="6579936" y="5548999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id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8007DE3-8A25-67C1-47E3-962A3C28B012}"/>
              </a:ext>
            </a:extLst>
          </p:cNvPr>
          <p:cNvCxnSpPr>
            <a:stCxn id="204" idx="4"/>
            <a:endCxn id="64" idx="0"/>
          </p:cNvCxnSpPr>
          <p:nvPr/>
        </p:nvCxnSpPr>
        <p:spPr>
          <a:xfrm>
            <a:off x="7134915" y="5142482"/>
            <a:ext cx="18643" cy="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215FD03-C3D9-CD05-D1A7-56637F2CB003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7153558" y="5439662"/>
            <a:ext cx="0" cy="10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9C15506C-C4C2-B648-8078-623E9EA546BC}"/>
              </a:ext>
            </a:extLst>
          </p:cNvPr>
          <p:cNvSpPr/>
          <p:nvPr/>
        </p:nvSpPr>
        <p:spPr>
          <a:xfrm>
            <a:off x="9148965" y="5267517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07F2F20-D618-8A08-BE8C-7007E5C7A78A}"/>
              </a:ext>
            </a:extLst>
          </p:cNvPr>
          <p:cNvSpPr/>
          <p:nvPr/>
        </p:nvSpPr>
        <p:spPr>
          <a:xfrm>
            <a:off x="9026689" y="5597474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number</a:t>
            </a:r>
            <a:endParaRPr lang="es-MX" sz="1000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FC63AC5-3B40-F9D9-F1CD-10F0504B8F67}"/>
              </a:ext>
            </a:extLst>
          </p:cNvPr>
          <p:cNvCxnSpPr>
            <a:stCxn id="206" idx="4"/>
            <a:endCxn id="72" idx="0"/>
          </p:cNvCxnSpPr>
          <p:nvPr/>
        </p:nvCxnSpPr>
        <p:spPr>
          <a:xfrm>
            <a:off x="9604713" y="5147476"/>
            <a:ext cx="117874" cy="12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1FC270B-8365-E5B2-BC5D-39166A7837A9}"/>
              </a:ext>
            </a:extLst>
          </p:cNvPr>
          <p:cNvCxnSpPr>
            <a:stCxn id="72" idx="4"/>
            <a:endCxn id="73" idx="0"/>
          </p:cNvCxnSpPr>
          <p:nvPr/>
        </p:nvCxnSpPr>
        <p:spPr>
          <a:xfrm flipH="1">
            <a:off x="9600311" y="5488137"/>
            <a:ext cx="122276" cy="10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7007924-BA68-E06F-948A-EE1B7DAB14D7}"/>
              </a:ext>
            </a:extLst>
          </p:cNvPr>
          <p:cNvCxnSpPr>
            <a:stCxn id="117" idx="4"/>
            <a:endCxn id="56" idx="0"/>
          </p:cNvCxnSpPr>
          <p:nvPr/>
        </p:nvCxnSpPr>
        <p:spPr>
          <a:xfrm flipH="1">
            <a:off x="4517134" y="1685940"/>
            <a:ext cx="2617600" cy="125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715D2DF1-4BAE-A4E5-9C51-BB32CE667EF6}"/>
              </a:ext>
            </a:extLst>
          </p:cNvPr>
          <p:cNvSpPr/>
          <p:nvPr/>
        </p:nvSpPr>
        <p:spPr>
          <a:xfrm>
            <a:off x="10356924" y="4699317"/>
            <a:ext cx="115117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C48E38-D859-8ECB-F277-9A460A53147C}"/>
              </a:ext>
            </a:extLst>
          </p:cNvPr>
          <p:cNvCxnSpPr>
            <a:stCxn id="193" idx="4"/>
            <a:endCxn id="80" idx="0"/>
          </p:cNvCxnSpPr>
          <p:nvPr/>
        </p:nvCxnSpPr>
        <p:spPr>
          <a:xfrm>
            <a:off x="10932514" y="4623984"/>
            <a:ext cx="0" cy="7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503C468D-99C4-31AC-8999-3CF3BE88CD2C}"/>
              </a:ext>
            </a:extLst>
          </p:cNvPr>
          <p:cNvSpPr/>
          <p:nvPr/>
        </p:nvSpPr>
        <p:spPr>
          <a:xfrm>
            <a:off x="10385551" y="5107505"/>
            <a:ext cx="130333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assignment</a:t>
            </a:r>
            <a:endParaRPr lang="es-MX" sz="1100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81D88B5-D60B-A9E5-4D5D-A4498CA4C0F0}"/>
              </a:ext>
            </a:extLst>
          </p:cNvPr>
          <p:cNvCxnSpPr>
            <a:stCxn id="80" idx="4"/>
            <a:endCxn id="84" idx="0"/>
          </p:cNvCxnSpPr>
          <p:nvPr/>
        </p:nvCxnSpPr>
        <p:spPr>
          <a:xfrm>
            <a:off x="10932514" y="5032172"/>
            <a:ext cx="104704" cy="7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70E506F8-0483-926C-1C40-0911F5C7451E}"/>
              </a:ext>
            </a:extLst>
          </p:cNvPr>
          <p:cNvSpPr/>
          <p:nvPr/>
        </p:nvSpPr>
        <p:spPr>
          <a:xfrm>
            <a:off x="8964477" y="6114084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EB31572-14AD-5F98-CE0A-3B30D84F1A1C}"/>
              </a:ext>
            </a:extLst>
          </p:cNvPr>
          <p:cNvSpPr/>
          <p:nvPr/>
        </p:nvSpPr>
        <p:spPr>
          <a:xfrm>
            <a:off x="9811910" y="6087160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AC93062C-0547-A303-EA74-5E0CB87803A7}"/>
              </a:ext>
            </a:extLst>
          </p:cNvPr>
          <p:cNvSpPr/>
          <p:nvPr/>
        </p:nvSpPr>
        <p:spPr>
          <a:xfrm>
            <a:off x="11730318" y="6042727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550F4A80-16C8-BDBC-2694-1F2BF0F85EF7}"/>
              </a:ext>
            </a:extLst>
          </p:cNvPr>
          <p:cNvCxnSpPr>
            <a:stCxn id="84" idx="4"/>
            <a:endCxn id="91" idx="0"/>
          </p:cNvCxnSpPr>
          <p:nvPr/>
        </p:nvCxnSpPr>
        <p:spPr>
          <a:xfrm flipH="1">
            <a:off x="9350795" y="5440360"/>
            <a:ext cx="1686423" cy="67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4CD61A4-70E0-0EE4-1B54-B7218E3FFA5A}"/>
              </a:ext>
            </a:extLst>
          </p:cNvPr>
          <p:cNvCxnSpPr>
            <a:stCxn id="84" idx="4"/>
            <a:endCxn id="97" idx="0"/>
          </p:cNvCxnSpPr>
          <p:nvPr/>
        </p:nvCxnSpPr>
        <p:spPr>
          <a:xfrm flipH="1">
            <a:off x="10071196" y="5440360"/>
            <a:ext cx="966022" cy="6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74366FC-7775-1283-613D-6BAFEF4EF63D}"/>
              </a:ext>
            </a:extLst>
          </p:cNvPr>
          <p:cNvCxnSpPr>
            <a:stCxn id="84" idx="4"/>
            <a:endCxn id="100" idx="0"/>
          </p:cNvCxnSpPr>
          <p:nvPr/>
        </p:nvCxnSpPr>
        <p:spPr>
          <a:xfrm>
            <a:off x="11037218" y="5440360"/>
            <a:ext cx="952386" cy="60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08EE3ED9-3E1D-ED0C-5001-2AB277FE5B85}"/>
              </a:ext>
            </a:extLst>
          </p:cNvPr>
          <p:cNvSpPr/>
          <p:nvPr/>
        </p:nvSpPr>
        <p:spPr>
          <a:xfrm>
            <a:off x="10532853" y="5770531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0AF8E0EA-F72F-A399-CB3C-EED6C6ED7A95}"/>
              </a:ext>
            </a:extLst>
          </p:cNvPr>
          <p:cNvSpPr/>
          <p:nvPr/>
        </p:nvSpPr>
        <p:spPr>
          <a:xfrm>
            <a:off x="10521136" y="6071193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F4F75E17-F336-3B98-C0DC-7EEA428E298D}"/>
              </a:ext>
            </a:extLst>
          </p:cNvPr>
          <p:cNvSpPr/>
          <p:nvPr/>
        </p:nvSpPr>
        <p:spPr>
          <a:xfrm>
            <a:off x="10517036" y="6418033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number</a:t>
            </a:r>
            <a:endParaRPr lang="es-MX" sz="1000" dirty="0"/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3608020F-57E1-D74B-7B96-32FD42CC9BCC}"/>
              </a:ext>
            </a:extLst>
          </p:cNvPr>
          <p:cNvCxnSpPr>
            <a:stCxn id="84" idx="4"/>
            <a:endCxn id="111" idx="0"/>
          </p:cNvCxnSpPr>
          <p:nvPr/>
        </p:nvCxnSpPr>
        <p:spPr>
          <a:xfrm>
            <a:off x="11037218" y="5440360"/>
            <a:ext cx="51765" cy="33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98EDC096-42A5-6676-0067-DF8336D09227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11077266" y="5978285"/>
            <a:ext cx="11717" cy="9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C10288E3-6417-B76C-9DE3-158548F78708}"/>
              </a:ext>
            </a:extLst>
          </p:cNvPr>
          <p:cNvCxnSpPr>
            <a:stCxn id="112" idx="4"/>
            <a:endCxn id="114" idx="0"/>
          </p:cNvCxnSpPr>
          <p:nvPr/>
        </p:nvCxnSpPr>
        <p:spPr>
          <a:xfrm flipH="1">
            <a:off x="11073166" y="6278947"/>
            <a:ext cx="4100" cy="13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1D2C9-7850-F464-C4CA-33DC218F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628" y="2217184"/>
            <a:ext cx="4946643" cy="3189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string x = "</a:t>
            </a:r>
            <a:r>
              <a:rPr lang="en-US" dirty="0" err="1"/>
              <a:t>hola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int b = 3;</a:t>
            </a:r>
          </a:p>
          <a:p>
            <a:pPr marL="0" indent="0">
              <a:buNone/>
            </a:pPr>
            <a:r>
              <a:rPr lang="en-US" dirty="0"/>
              <a:t>    if(b &lt;= 10){</a:t>
            </a:r>
          </a:p>
          <a:p>
            <a:pPr marL="0" indent="0">
              <a:buNone/>
            </a:pPr>
            <a:r>
              <a:rPr lang="en-US" dirty="0"/>
              <a:t>        b = 5;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62A54-2D4B-2FFE-1B93-DBCE29C90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x 	</a:t>
            </a:r>
            <a:r>
              <a:rPr lang="es-MX" dirty="0" err="1"/>
              <a:t>db</a:t>
            </a:r>
            <a:r>
              <a:rPr lang="es-MX" dirty="0"/>
              <a:t> 	“hola$”</a:t>
            </a:r>
            <a:br>
              <a:rPr lang="es-MX" dirty="0"/>
            </a:br>
            <a:r>
              <a:rPr lang="es-MX" dirty="0"/>
              <a:t>    b 	</a:t>
            </a:r>
            <a:r>
              <a:rPr lang="es-MX" dirty="0" err="1"/>
              <a:t>dw</a:t>
            </a:r>
            <a:r>
              <a:rPr lang="es-MX" dirty="0"/>
              <a:t> 	3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818640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389</Words>
  <Application>Microsoft Office PowerPoint</Application>
  <PresentationFormat>Panorámica</PresentationFormat>
  <Paragraphs>99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Avenir Next</vt:lpstr>
      <vt:lpstr>Seaford Display</vt:lpstr>
      <vt:lpstr>System Font Regular</vt:lpstr>
      <vt:lpstr>Tenorite</vt:lpstr>
      <vt:lpstr>MadridVTI</vt:lpstr>
      <vt:lpstr>Ini </vt:lpstr>
      <vt:lpstr>Gramatica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</dc:title>
  <dc:creator>José Pablo Ocio</dc:creator>
  <cp:lastModifiedBy>JOSE PABLO OCIO MAZO</cp:lastModifiedBy>
  <cp:revision>4</cp:revision>
  <dcterms:created xsi:type="dcterms:W3CDTF">2024-02-13T06:13:24Z</dcterms:created>
  <dcterms:modified xsi:type="dcterms:W3CDTF">2024-10-03T19:36:03Z</dcterms:modified>
</cp:coreProperties>
</file>