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2/13/2024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9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0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3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1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5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0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8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4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8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4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8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2/13/2024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DF180E1C-D494-AA08-32DB-327E23A976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0" y="219085"/>
            <a:ext cx="12191980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4335F6-5BDB-1747-E1B4-0B08CCBAE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6696951" cy="2722164"/>
          </a:xfrm>
        </p:spPr>
        <p:txBody>
          <a:bodyPr>
            <a:normAutofit/>
          </a:bodyPr>
          <a:lstStyle/>
          <a:p>
            <a:r>
              <a:rPr lang="es-MX" dirty="0" err="1"/>
              <a:t>Ini</a:t>
            </a:r>
            <a:r>
              <a:rPr lang="es-MX" dirty="0"/>
              <a:t>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DFE382-C346-D493-7A4E-E913CC008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5" y="4466845"/>
            <a:ext cx="6696951" cy="882904"/>
          </a:xfrm>
        </p:spPr>
        <p:txBody>
          <a:bodyPr>
            <a:normAutofit/>
          </a:bodyPr>
          <a:lstStyle/>
          <a:p>
            <a:r>
              <a:rPr lang="es-MX" dirty="0"/>
              <a:t>Jose Pablo Ocio Mazo</a:t>
            </a:r>
          </a:p>
        </p:txBody>
      </p:sp>
    </p:spTree>
    <p:extLst>
      <p:ext uri="{BB962C8B-B14F-4D97-AF65-F5344CB8AC3E}">
        <p14:creationId xmlns:p14="http://schemas.microsoft.com/office/powerpoint/2010/main" val="916551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Water droplet on a petal">
            <a:extLst>
              <a:ext uri="{FF2B5EF4-FFF2-40B4-BE49-F238E27FC236}">
                <a16:creationId xmlns:a16="http://schemas.microsoft.com/office/drawing/2014/main" id="{DFC98C77-1368-E598-64F8-A5D768B77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59" r="25405"/>
          <a:stretch/>
        </p:blipFill>
        <p:spPr>
          <a:xfrm>
            <a:off x="1764" y="10"/>
            <a:ext cx="5222474" cy="6857990"/>
          </a:xfrm>
          <a:prstGeom prst="rect">
            <a:avLst/>
          </a:prstGeom>
        </p:spPr>
      </p:pic>
      <p:sp>
        <p:nvSpPr>
          <p:cNvPr id="13" name="Rectangle">
            <a:extLst>
              <a:ext uri="{FF2B5EF4-FFF2-40B4-BE49-F238E27FC236}">
                <a16:creationId xmlns:a16="http://schemas.microsoft.com/office/drawing/2014/main" id="{012D3DE8-D97E-7C4A-A951-51BC9267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096772"/>
            <a:ext cx="5222474" cy="5761228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67000"/>
                </a:schemeClr>
              </a:gs>
              <a:gs pos="0">
                <a:schemeClr val="tx1">
                  <a:alpha val="55000"/>
                </a:schemeClr>
              </a:gs>
              <a:gs pos="99000">
                <a:schemeClr val="tx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6DD5DF5-3CD2-1886-003D-6B54FFAAE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553972"/>
            <a:ext cx="4114800" cy="4064931"/>
          </a:xfrm>
        </p:spPr>
        <p:txBody>
          <a:bodyPr>
            <a:normAutofit/>
          </a:bodyPr>
          <a:lstStyle/>
          <a:p>
            <a:r>
              <a:rPr lang="es-MX">
                <a:solidFill>
                  <a:schemeClr val="bg1"/>
                </a:solidFill>
              </a:rPr>
              <a:t>Gramatica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9CB3AEF-930D-68D4-4995-0194E7D8B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2" y="1189905"/>
            <a:ext cx="5530839" cy="5086973"/>
          </a:xfrm>
        </p:spPr>
        <p:txBody>
          <a:bodyPr numCol="2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s-MX" sz="1000"/>
              <a:t>//gramatica</a:t>
            </a:r>
          </a:p>
          <a:p>
            <a:pPr>
              <a:lnSpc>
                <a:spcPct val="90000"/>
              </a:lnSpc>
            </a:pPr>
            <a:r>
              <a:rPr lang="es-MX" sz="1000"/>
              <a:t>program -&gt; ini_block</a:t>
            </a:r>
          </a:p>
          <a:p>
            <a:pPr>
              <a:lnSpc>
                <a:spcPct val="90000"/>
              </a:lnSpc>
            </a:pPr>
            <a:r>
              <a:rPr lang="es-MX" sz="1000"/>
              <a:t>ini_block -&gt; "ini" "{" statements "}"</a:t>
            </a:r>
          </a:p>
          <a:p>
            <a:pPr>
              <a:lnSpc>
                <a:spcPct val="90000"/>
              </a:lnSpc>
            </a:pPr>
            <a:r>
              <a:rPr lang="es-MX" sz="1000"/>
              <a:t>statements -&gt; statement statements | statement</a:t>
            </a:r>
          </a:p>
          <a:p>
            <a:pPr>
              <a:lnSpc>
                <a:spcPct val="90000"/>
              </a:lnSpc>
            </a:pPr>
            <a:r>
              <a:rPr lang="es-MX" sz="1000"/>
              <a:t>statement -&gt; variable_declarationInt | variable_declarationString | assignment | if_statement | for_statement | while_statement | printing</a:t>
            </a:r>
          </a:p>
          <a:p>
            <a:pPr>
              <a:lnSpc>
                <a:spcPct val="90000"/>
              </a:lnSpc>
            </a:pPr>
            <a:r>
              <a:rPr lang="es-MX" sz="1000"/>
              <a:t>variable_declarationInt -&gt; type identifier "=" expression ";" | type identifier ";"</a:t>
            </a:r>
          </a:p>
          <a:p>
            <a:pPr>
              <a:lnSpc>
                <a:spcPct val="90000"/>
              </a:lnSpc>
            </a:pPr>
            <a:r>
              <a:rPr lang="es-MX" sz="1000"/>
              <a:t>variable_declarationString -&gt; type identifier "=" string ";" | type identifier ";"</a:t>
            </a:r>
          </a:p>
          <a:p>
            <a:pPr>
              <a:lnSpc>
                <a:spcPct val="90000"/>
              </a:lnSpc>
            </a:pPr>
            <a:r>
              <a:rPr lang="es-MX" sz="1000"/>
              <a:t>assignment -&gt; identifier "=" expression ";"</a:t>
            </a:r>
          </a:p>
          <a:p>
            <a:pPr>
              <a:lnSpc>
                <a:spcPct val="90000"/>
              </a:lnSpc>
            </a:pPr>
            <a:r>
              <a:rPr lang="es-MX" sz="1000"/>
              <a:t>if_statement -&gt; "if" "(" condition ")" "{" statements "}"</a:t>
            </a:r>
          </a:p>
          <a:p>
            <a:pPr>
              <a:lnSpc>
                <a:spcPct val="90000"/>
              </a:lnSpc>
            </a:pPr>
            <a:r>
              <a:rPr lang="es-MX" sz="1000"/>
              <a:t>              | "if" "(" condition ")" "{" statements "}" "else" "{" statements "}"</a:t>
            </a:r>
          </a:p>
          <a:p>
            <a:pPr>
              <a:lnSpc>
                <a:spcPct val="90000"/>
              </a:lnSpc>
            </a:pPr>
            <a:r>
              <a:rPr lang="es-MX" sz="1000"/>
              <a:t>for_statement -&gt; "for" "(" variable_declaration ";" condition ";" assignment ")" "{" statements "}"</a:t>
            </a:r>
          </a:p>
          <a:p>
            <a:pPr>
              <a:lnSpc>
                <a:spcPct val="90000"/>
              </a:lnSpc>
            </a:pPr>
            <a:r>
              <a:rPr lang="es-MX" sz="1000"/>
              <a:t>while_statement -&gt; "while" "(" condition ")" "{" statements "}"</a:t>
            </a:r>
          </a:p>
          <a:p>
            <a:pPr>
              <a:lnSpc>
                <a:spcPct val="90000"/>
              </a:lnSpc>
            </a:pPr>
            <a:r>
              <a:rPr lang="es-MX" sz="1000"/>
              <a:t>printing -&gt; mostrar "(" identifier ")" ";"</a:t>
            </a:r>
          </a:p>
          <a:p>
            <a:pPr>
              <a:lnSpc>
                <a:spcPct val="90000"/>
              </a:lnSpc>
            </a:pPr>
            <a:r>
              <a:rPr lang="es-MX" sz="1000"/>
              <a:t>type -&gt; "int"</a:t>
            </a:r>
          </a:p>
          <a:p>
            <a:pPr>
              <a:lnSpc>
                <a:spcPct val="90000"/>
              </a:lnSpc>
            </a:pPr>
            <a:r>
              <a:rPr lang="es-MX" sz="1000"/>
              <a:t>      | "string"</a:t>
            </a:r>
          </a:p>
          <a:p>
            <a:pPr>
              <a:lnSpc>
                <a:spcPct val="90000"/>
              </a:lnSpc>
            </a:pPr>
            <a:r>
              <a:rPr lang="es-MX" sz="1000"/>
              <a:t>identifier -&gt; [char][char | number | _]*</a:t>
            </a:r>
          </a:p>
          <a:p>
            <a:pPr>
              <a:lnSpc>
                <a:spcPct val="90000"/>
              </a:lnSpc>
            </a:pPr>
            <a:r>
              <a:rPr lang="es-MX" sz="1000"/>
              <a:t>expression -&gt; factor operator expression | factor</a:t>
            </a:r>
          </a:p>
          <a:p>
            <a:pPr>
              <a:lnSpc>
                <a:spcPct val="90000"/>
              </a:lnSpc>
            </a:pPr>
            <a:r>
              <a:rPr lang="es-MX" sz="1000"/>
              <a:t>string -&gt; """ [char+ | " "]+ """</a:t>
            </a:r>
          </a:p>
          <a:p>
            <a:pPr>
              <a:lnSpc>
                <a:spcPct val="90000"/>
              </a:lnSpc>
            </a:pPr>
            <a:r>
              <a:rPr lang="es-MX" sz="1000"/>
              <a:t>char -&gt;  [a-zA-Z]</a:t>
            </a:r>
          </a:p>
          <a:p>
            <a:pPr>
              <a:lnSpc>
                <a:spcPct val="90000"/>
              </a:lnSpc>
            </a:pPr>
            <a:r>
              <a:rPr lang="es-MX" sz="1000"/>
              <a:t>number -&gt; [0-9]+</a:t>
            </a:r>
          </a:p>
          <a:p>
            <a:pPr>
              <a:lnSpc>
                <a:spcPct val="90000"/>
              </a:lnSpc>
            </a:pPr>
            <a:r>
              <a:rPr lang="es-MX" sz="1000"/>
              <a:t>arguments -&gt; expression arguments | expression</a:t>
            </a:r>
          </a:p>
          <a:p>
            <a:pPr>
              <a:lnSpc>
                <a:spcPct val="90000"/>
              </a:lnSpc>
            </a:pPr>
            <a:r>
              <a:rPr lang="es-MX" sz="1000"/>
              <a:t>factor -&gt; identifier | number | "(" expression ")"</a:t>
            </a:r>
          </a:p>
          <a:p>
            <a:pPr>
              <a:lnSpc>
                <a:spcPct val="90000"/>
              </a:lnSpc>
            </a:pPr>
            <a:r>
              <a:rPr lang="es-MX" sz="1000"/>
              <a:t>condition -&gt; expression comparison_operator expression</a:t>
            </a:r>
          </a:p>
          <a:p>
            <a:pPr>
              <a:lnSpc>
                <a:spcPct val="90000"/>
              </a:lnSpc>
            </a:pPr>
            <a:r>
              <a:rPr lang="es-MX" sz="1000"/>
              <a:t>operator -&gt; "+"</a:t>
            </a:r>
          </a:p>
          <a:p>
            <a:pPr>
              <a:lnSpc>
                <a:spcPct val="90000"/>
              </a:lnSpc>
            </a:pPr>
            <a:r>
              <a:rPr lang="es-MX" sz="1000"/>
              <a:t>          | "-"</a:t>
            </a:r>
          </a:p>
          <a:p>
            <a:pPr>
              <a:lnSpc>
                <a:spcPct val="90000"/>
              </a:lnSpc>
            </a:pPr>
            <a:r>
              <a:rPr lang="es-MX" sz="1000"/>
              <a:t>          | "*"</a:t>
            </a:r>
          </a:p>
          <a:p>
            <a:pPr>
              <a:lnSpc>
                <a:spcPct val="90000"/>
              </a:lnSpc>
            </a:pPr>
            <a:r>
              <a:rPr lang="es-MX" sz="1000"/>
              <a:t>          | "/"</a:t>
            </a:r>
          </a:p>
          <a:p>
            <a:pPr>
              <a:lnSpc>
                <a:spcPct val="90000"/>
              </a:lnSpc>
            </a:pPr>
            <a:r>
              <a:rPr lang="es-MX" sz="1000"/>
              <a:t>          | "^"</a:t>
            </a:r>
          </a:p>
          <a:p>
            <a:pPr>
              <a:lnSpc>
                <a:spcPct val="90000"/>
              </a:lnSpc>
            </a:pPr>
            <a:r>
              <a:rPr lang="es-MX" sz="1000"/>
              <a:t>comparison_operator -&gt; "&gt;"</a:t>
            </a:r>
          </a:p>
          <a:p>
            <a:pPr>
              <a:lnSpc>
                <a:spcPct val="90000"/>
              </a:lnSpc>
            </a:pPr>
            <a:r>
              <a:rPr lang="es-MX" sz="1000"/>
              <a:t>                     | "&lt;"</a:t>
            </a:r>
          </a:p>
          <a:p>
            <a:pPr>
              <a:lnSpc>
                <a:spcPct val="90000"/>
              </a:lnSpc>
            </a:pPr>
            <a:r>
              <a:rPr lang="es-MX" sz="1000"/>
              <a:t>                     | "=&gt;"</a:t>
            </a:r>
          </a:p>
          <a:p>
            <a:pPr>
              <a:lnSpc>
                <a:spcPct val="90000"/>
              </a:lnSpc>
            </a:pPr>
            <a:r>
              <a:rPr lang="es-MX" sz="1000"/>
              <a:t>                     | "&lt;="</a:t>
            </a:r>
          </a:p>
          <a:p>
            <a:pPr>
              <a:lnSpc>
                <a:spcPct val="90000"/>
              </a:lnSpc>
            </a:pPr>
            <a:r>
              <a:rPr lang="es-MX" sz="1000"/>
              <a:t>                     | "=="</a:t>
            </a:r>
          </a:p>
          <a:p>
            <a:pPr>
              <a:lnSpc>
                <a:spcPct val="90000"/>
              </a:lnSpc>
            </a:pPr>
            <a:r>
              <a:rPr lang="es-MX" sz="1000"/>
              <a:t>                     | "!="</a:t>
            </a:r>
            <a:endParaRPr lang="es-MX" sz="1000" dirty="0"/>
          </a:p>
        </p:txBody>
      </p:sp>
      <p:sp>
        <p:nvSpPr>
          <p:cNvPr id="15" name="Rectangle">
            <a:extLst>
              <a:ext uri="{FF2B5EF4-FFF2-40B4-BE49-F238E27FC236}">
                <a16:creationId xmlns:a16="http://schemas.microsoft.com/office/drawing/2014/main" id="{F9A7C64A-7759-E942-8BF4-90D754872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2471" y="1096772"/>
            <a:ext cx="492517" cy="5761228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6E8F4613-F584-E34B-9CDA-FF05A0B4C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0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276E95-1B84-914C-B0C5-9FA065619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90">
            <a:extLst>
              <a:ext uri="{FF2B5EF4-FFF2-40B4-BE49-F238E27FC236}">
                <a16:creationId xmlns:a16="http://schemas.microsoft.com/office/drawing/2014/main" id="{9F291BE0-7A7E-D04F-974F-9F4577FB2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ross 92">
            <a:extLst>
              <a:ext uri="{FF2B5EF4-FFF2-40B4-BE49-F238E27FC236}">
                <a16:creationId xmlns:a16="http://schemas.microsoft.com/office/drawing/2014/main" id="{BD33FF1F-6094-0B4A-A3E4-6B0D9283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94">
            <a:extLst>
              <a:ext uri="{FF2B5EF4-FFF2-40B4-BE49-F238E27FC236}">
                <a16:creationId xmlns:a16="http://schemas.microsoft.com/office/drawing/2014/main" id="{B78A6D9C-C7A5-414B-8CB7-E31470D7D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6" name="Rectangle 96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EA6997E-8F1E-0709-F183-732C3D7729C8}"/>
              </a:ext>
            </a:extLst>
          </p:cNvPr>
          <p:cNvSpPr txBox="1"/>
          <p:nvPr/>
        </p:nvSpPr>
        <p:spPr>
          <a:xfrm>
            <a:off x="565149" y="1204721"/>
            <a:ext cx="3609983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Ejemplo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89E0C614-D3F8-9EE9-0772-6F60C92D4A66}"/>
              </a:ext>
            </a:extLst>
          </p:cNvPr>
          <p:cNvSpPr txBox="1"/>
          <p:nvPr/>
        </p:nvSpPr>
        <p:spPr>
          <a:xfrm>
            <a:off x="565150" y="2691638"/>
            <a:ext cx="3609983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1300" dirty="0" err="1"/>
              <a:t>ini</a:t>
            </a:r>
            <a:r>
              <a:rPr lang="en-US" sz="1300" dirty="0"/>
              <a:t>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1300" dirty="0"/>
              <a:t>    string x = "</a:t>
            </a:r>
            <a:r>
              <a:rPr lang="en-US" sz="1300" dirty="0" err="1"/>
              <a:t>hola</a:t>
            </a:r>
            <a:r>
              <a:rPr lang="en-US" sz="1300" dirty="0"/>
              <a:t>";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1300" dirty="0"/>
              <a:t>    int b = a + 3;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1300" dirty="0"/>
              <a:t>    if(a &lt;= 10){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1300" dirty="0"/>
              <a:t>        b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1300" dirty="0"/>
              <a:t>    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1300" dirty="0"/>
              <a:t>    </a:t>
            </a:r>
            <a:r>
              <a:rPr lang="en-US" sz="1300" dirty="0" err="1"/>
              <a:t>mostrar</a:t>
            </a:r>
            <a:r>
              <a:rPr lang="en-US" sz="1300" dirty="0"/>
              <a:t>(a);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1300" dirty="0"/>
              <a:t>    </a:t>
            </a:r>
            <a:r>
              <a:rPr lang="en-US" sz="1300" dirty="0" err="1"/>
              <a:t>mostrar</a:t>
            </a:r>
            <a:r>
              <a:rPr lang="en-US" sz="1300" dirty="0"/>
              <a:t>(x);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1300" dirty="0"/>
              <a:t>}</a:t>
            </a: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048B195F-3E7C-2873-6E9E-A1B9D825D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282" y="1497220"/>
            <a:ext cx="5325457" cy="4127230"/>
          </a:xfrm>
          <a:prstGeom prst="rect">
            <a:avLst/>
          </a:prstGeom>
        </p:spPr>
      </p:pic>
      <p:sp>
        <p:nvSpPr>
          <p:cNvPr id="107" name="Cross 98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0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1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B4BB7DB9-289A-BA6E-D02A-B3BAB0A6AD03}"/>
              </a:ext>
            </a:extLst>
          </p:cNvPr>
          <p:cNvSpPr/>
          <p:nvPr/>
        </p:nvSpPr>
        <p:spPr>
          <a:xfrm>
            <a:off x="4628773" y="586740"/>
            <a:ext cx="1676882" cy="472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ini_block</a:t>
            </a:r>
            <a:endParaRPr lang="es-MX" dirty="0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E7CAEA60-215A-1DAC-D24F-5076BC03E9EE}"/>
              </a:ext>
            </a:extLst>
          </p:cNvPr>
          <p:cNvSpPr/>
          <p:nvPr/>
        </p:nvSpPr>
        <p:spPr>
          <a:xfrm>
            <a:off x="208981" y="4120055"/>
            <a:ext cx="721644" cy="3328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pr</a:t>
            </a:r>
            <a:endParaRPr lang="es-MX" sz="1100" dirty="0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68E430BB-1FCE-EFED-A8BF-20A1D5463953}"/>
              </a:ext>
            </a:extLst>
          </p:cNvPr>
          <p:cNvSpPr/>
          <p:nvPr/>
        </p:nvSpPr>
        <p:spPr>
          <a:xfrm>
            <a:off x="1217874" y="4080403"/>
            <a:ext cx="518572" cy="472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id</a:t>
            </a:r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807E1EE9-D4B1-7509-6FA7-4258BD232774}"/>
              </a:ext>
            </a:extLst>
          </p:cNvPr>
          <p:cNvSpPr/>
          <p:nvPr/>
        </p:nvSpPr>
        <p:spPr>
          <a:xfrm>
            <a:off x="1837118" y="4091912"/>
            <a:ext cx="518572" cy="472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=</a:t>
            </a:r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286839A7-86BF-59D5-910C-FD080F3DBD93}"/>
              </a:ext>
            </a:extLst>
          </p:cNvPr>
          <p:cNvSpPr/>
          <p:nvPr/>
        </p:nvSpPr>
        <p:spPr>
          <a:xfrm>
            <a:off x="2578413" y="4013991"/>
            <a:ext cx="1005735" cy="5943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number</a:t>
            </a:r>
            <a:endParaRPr lang="es-MX" sz="1100" dirty="0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81905878-B1E8-69A4-F03E-2F522234AA73}"/>
              </a:ext>
            </a:extLst>
          </p:cNvPr>
          <p:cNvSpPr/>
          <p:nvPr/>
        </p:nvSpPr>
        <p:spPr>
          <a:xfrm>
            <a:off x="840621" y="3126612"/>
            <a:ext cx="2405589" cy="3328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variable_declarationInt</a:t>
            </a:r>
            <a:endParaRPr lang="es-MX" sz="1100" dirty="0"/>
          </a:p>
        </p:txBody>
      </p: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7B05E84A-E051-4FE0-070D-DA3B73A051AE}"/>
              </a:ext>
            </a:extLst>
          </p:cNvPr>
          <p:cNvCxnSpPr>
            <a:cxnSpLocks/>
            <a:stCxn id="93" idx="4"/>
            <a:endCxn id="88" idx="0"/>
          </p:cNvCxnSpPr>
          <p:nvPr/>
        </p:nvCxnSpPr>
        <p:spPr>
          <a:xfrm flipH="1">
            <a:off x="569803" y="3459467"/>
            <a:ext cx="1473613" cy="660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B2D2FEB7-DB3C-4772-4808-4F090D337351}"/>
              </a:ext>
            </a:extLst>
          </p:cNvPr>
          <p:cNvCxnSpPr>
            <a:cxnSpLocks/>
            <a:stCxn id="93" idx="4"/>
            <a:endCxn id="89" idx="0"/>
          </p:cNvCxnSpPr>
          <p:nvPr/>
        </p:nvCxnSpPr>
        <p:spPr>
          <a:xfrm flipH="1">
            <a:off x="1477160" y="3459467"/>
            <a:ext cx="566256" cy="620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03EA4C3C-AE0E-26C7-57EE-64E874697673}"/>
              </a:ext>
            </a:extLst>
          </p:cNvPr>
          <p:cNvCxnSpPr>
            <a:cxnSpLocks/>
            <a:stCxn id="93" idx="4"/>
            <a:endCxn id="90" idx="0"/>
          </p:cNvCxnSpPr>
          <p:nvPr/>
        </p:nvCxnSpPr>
        <p:spPr>
          <a:xfrm>
            <a:off x="2043416" y="3459467"/>
            <a:ext cx="52988" cy="632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DE8C55BB-5648-962C-4098-EDC303D4EB86}"/>
              </a:ext>
            </a:extLst>
          </p:cNvPr>
          <p:cNvCxnSpPr>
            <a:cxnSpLocks/>
            <a:stCxn id="93" idx="4"/>
            <a:endCxn id="92" idx="0"/>
          </p:cNvCxnSpPr>
          <p:nvPr/>
        </p:nvCxnSpPr>
        <p:spPr>
          <a:xfrm>
            <a:off x="2043416" y="3459467"/>
            <a:ext cx="1037865" cy="554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Elipse 112">
            <a:extLst>
              <a:ext uri="{FF2B5EF4-FFF2-40B4-BE49-F238E27FC236}">
                <a16:creationId xmlns:a16="http://schemas.microsoft.com/office/drawing/2014/main" id="{A69F4550-FD8B-DA49-A4EC-644CACB26B75}"/>
              </a:ext>
            </a:extLst>
          </p:cNvPr>
          <p:cNvSpPr/>
          <p:nvPr/>
        </p:nvSpPr>
        <p:spPr>
          <a:xfrm>
            <a:off x="3755315" y="4066319"/>
            <a:ext cx="518572" cy="472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;</a:t>
            </a:r>
          </a:p>
        </p:txBody>
      </p: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C0E0A642-06E2-DDBB-EC56-937DBBF67185}"/>
              </a:ext>
            </a:extLst>
          </p:cNvPr>
          <p:cNvCxnSpPr>
            <a:stCxn id="93" idx="4"/>
            <a:endCxn id="113" idx="0"/>
          </p:cNvCxnSpPr>
          <p:nvPr/>
        </p:nvCxnSpPr>
        <p:spPr>
          <a:xfrm>
            <a:off x="2043416" y="3459467"/>
            <a:ext cx="1971185" cy="606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ipse 116">
            <a:extLst>
              <a:ext uri="{FF2B5EF4-FFF2-40B4-BE49-F238E27FC236}">
                <a16:creationId xmlns:a16="http://schemas.microsoft.com/office/drawing/2014/main" id="{EF3A4A9F-9C6E-5061-E0F0-B16330D07334}"/>
              </a:ext>
            </a:extLst>
          </p:cNvPr>
          <p:cNvSpPr/>
          <p:nvPr/>
        </p:nvSpPr>
        <p:spPr>
          <a:xfrm>
            <a:off x="4264419" y="1983255"/>
            <a:ext cx="2405589" cy="3328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statements</a:t>
            </a:r>
            <a:endParaRPr lang="es-MX" sz="1100" dirty="0"/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22D52C65-88D4-7048-D542-A32E24A1DB85}"/>
              </a:ext>
            </a:extLst>
          </p:cNvPr>
          <p:cNvSpPr/>
          <p:nvPr/>
        </p:nvSpPr>
        <p:spPr>
          <a:xfrm>
            <a:off x="840620" y="2529622"/>
            <a:ext cx="2405589" cy="3328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statements</a:t>
            </a:r>
            <a:endParaRPr lang="es-MX" sz="1100" dirty="0"/>
          </a:p>
        </p:txBody>
      </p: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42727BE9-E783-791F-3E53-60CE760BBF1C}"/>
              </a:ext>
            </a:extLst>
          </p:cNvPr>
          <p:cNvCxnSpPr>
            <a:stCxn id="117" idx="4"/>
            <a:endCxn id="120" idx="0"/>
          </p:cNvCxnSpPr>
          <p:nvPr/>
        </p:nvCxnSpPr>
        <p:spPr>
          <a:xfrm flipH="1">
            <a:off x="2043415" y="2316110"/>
            <a:ext cx="3423799" cy="213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8BE05873-B6BB-5D46-CC40-6E27AF65A469}"/>
              </a:ext>
            </a:extLst>
          </p:cNvPr>
          <p:cNvCxnSpPr>
            <a:stCxn id="120" idx="4"/>
            <a:endCxn id="93" idx="0"/>
          </p:cNvCxnSpPr>
          <p:nvPr/>
        </p:nvCxnSpPr>
        <p:spPr>
          <a:xfrm>
            <a:off x="2043415" y="2862477"/>
            <a:ext cx="1" cy="264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Elipse 126">
            <a:extLst>
              <a:ext uri="{FF2B5EF4-FFF2-40B4-BE49-F238E27FC236}">
                <a16:creationId xmlns:a16="http://schemas.microsoft.com/office/drawing/2014/main" id="{C24F0DE7-BF20-2638-01C8-97B1233E0B1A}"/>
              </a:ext>
            </a:extLst>
          </p:cNvPr>
          <p:cNvSpPr/>
          <p:nvPr/>
        </p:nvSpPr>
        <p:spPr>
          <a:xfrm>
            <a:off x="4810048" y="2619735"/>
            <a:ext cx="2405589" cy="3328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statements</a:t>
            </a:r>
            <a:endParaRPr lang="es-MX" sz="1100" dirty="0"/>
          </a:p>
        </p:txBody>
      </p: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64044B09-F5D1-B65D-94F6-AD6FC475C214}"/>
              </a:ext>
            </a:extLst>
          </p:cNvPr>
          <p:cNvCxnSpPr>
            <a:stCxn id="117" idx="4"/>
            <a:endCxn id="127" idx="0"/>
          </p:cNvCxnSpPr>
          <p:nvPr/>
        </p:nvCxnSpPr>
        <p:spPr>
          <a:xfrm>
            <a:off x="5467214" y="2316110"/>
            <a:ext cx="545629" cy="303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Elipse 129">
            <a:extLst>
              <a:ext uri="{FF2B5EF4-FFF2-40B4-BE49-F238E27FC236}">
                <a16:creationId xmlns:a16="http://schemas.microsoft.com/office/drawing/2014/main" id="{C03D5568-634D-1F63-1D73-393AD110F910}"/>
              </a:ext>
            </a:extLst>
          </p:cNvPr>
          <p:cNvSpPr/>
          <p:nvPr/>
        </p:nvSpPr>
        <p:spPr>
          <a:xfrm>
            <a:off x="4815923" y="3238830"/>
            <a:ext cx="2405589" cy="3328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if_statement</a:t>
            </a:r>
            <a:endParaRPr lang="es-MX" sz="1100" dirty="0"/>
          </a:p>
        </p:txBody>
      </p: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2F731496-7CEA-DD8B-2CF8-76A3CADE5A1C}"/>
              </a:ext>
            </a:extLst>
          </p:cNvPr>
          <p:cNvCxnSpPr>
            <a:cxnSpLocks/>
            <a:stCxn id="127" idx="4"/>
            <a:endCxn id="130" idx="0"/>
          </p:cNvCxnSpPr>
          <p:nvPr/>
        </p:nvCxnSpPr>
        <p:spPr>
          <a:xfrm>
            <a:off x="6012843" y="2952590"/>
            <a:ext cx="5875" cy="28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Elipse 134">
            <a:extLst>
              <a:ext uri="{FF2B5EF4-FFF2-40B4-BE49-F238E27FC236}">
                <a16:creationId xmlns:a16="http://schemas.microsoft.com/office/drawing/2014/main" id="{50C2AB70-227C-B071-C100-4056426BB90C}"/>
              </a:ext>
            </a:extLst>
          </p:cNvPr>
          <p:cNvSpPr/>
          <p:nvPr/>
        </p:nvSpPr>
        <p:spPr>
          <a:xfrm>
            <a:off x="4327246" y="4116027"/>
            <a:ext cx="724221" cy="3328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pr</a:t>
            </a:r>
            <a:endParaRPr lang="es-MX" sz="1100" dirty="0"/>
          </a:p>
        </p:txBody>
      </p:sp>
      <p:sp>
        <p:nvSpPr>
          <p:cNvPr id="138" name="Elipse 137">
            <a:extLst>
              <a:ext uri="{FF2B5EF4-FFF2-40B4-BE49-F238E27FC236}">
                <a16:creationId xmlns:a16="http://schemas.microsoft.com/office/drawing/2014/main" id="{58A22CED-57A6-E9CA-20FC-D829A1D899AA}"/>
              </a:ext>
            </a:extLst>
          </p:cNvPr>
          <p:cNvSpPr/>
          <p:nvPr/>
        </p:nvSpPr>
        <p:spPr>
          <a:xfrm>
            <a:off x="5207927" y="4080403"/>
            <a:ext cx="518572" cy="434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(</a:t>
            </a:r>
          </a:p>
        </p:txBody>
      </p:sp>
      <p:sp>
        <p:nvSpPr>
          <p:cNvPr id="139" name="Elipse 138">
            <a:extLst>
              <a:ext uri="{FF2B5EF4-FFF2-40B4-BE49-F238E27FC236}">
                <a16:creationId xmlns:a16="http://schemas.microsoft.com/office/drawing/2014/main" id="{31A16369-3ED5-F2F6-E6CE-5771B605E8D5}"/>
              </a:ext>
            </a:extLst>
          </p:cNvPr>
          <p:cNvSpPr/>
          <p:nvPr/>
        </p:nvSpPr>
        <p:spPr>
          <a:xfrm>
            <a:off x="7029833" y="4093725"/>
            <a:ext cx="518572" cy="434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)</a:t>
            </a:r>
          </a:p>
        </p:txBody>
      </p:sp>
      <p:sp>
        <p:nvSpPr>
          <p:cNvPr id="140" name="Elipse 139">
            <a:extLst>
              <a:ext uri="{FF2B5EF4-FFF2-40B4-BE49-F238E27FC236}">
                <a16:creationId xmlns:a16="http://schemas.microsoft.com/office/drawing/2014/main" id="{4003246D-3BFC-A067-0573-CEDD1349C919}"/>
              </a:ext>
            </a:extLst>
          </p:cNvPr>
          <p:cNvSpPr/>
          <p:nvPr/>
        </p:nvSpPr>
        <p:spPr>
          <a:xfrm>
            <a:off x="5797323" y="4130719"/>
            <a:ext cx="1107889" cy="3328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condition</a:t>
            </a:r>
            <a:endParaRPr lang="es-MX" sz="1100" dirty="0"/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57D13109-958A-B5F3-4AEA-0053482ECDE8}"/>
              </a:ext>
            </a:extLst>
          </p:cNvPr>
          <p:cNvSpPr/>
          <p:nvPr/>
        </p:nvSpPr>
        <p:spPr>
          <a:xfrm>
            <a:off x="4584289" y="52514"/>
            <a:ext cx="1721366" cy="369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program</a:t>
            </a:r>
            <a:endParaRPr lang="es-MX" dirty="0"/>
          </a:p>
        </p:txBody>
      </p:sp>
      <p:sp>
        <p:nvSpPr>
          <p:cNvPr id="153" name="Elipse 152">
            <a:extLst>
              <a:ext uri="{FF2B5EF4-FFF2-40B4-BE49-F238E27FC236}">
                <a16:creationId xmlns:a16="http://schemas.microsoft.com/office/drawing/2014/main" id="{8BDADC41-B021-E875-BC6A-4F6D71648C68}"/>
              </a:ext>
            </a:extLst>
          </p:cNvPr>
          <p:cNvSpPr/>
          <p:nvPr/>
        </p:nvSpPr>
        <p:spPr>
          <a:xfrm>
            <a:off x="4948642" y="1327683"/>
            <a:ext cx="1037143" cy="369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Ini</a:t>
            </a:r>
            <a:endParaRPr lang="es-MX" dirty="0"/>
          </a:p>
        </p:txBody>
      </p:sp>
      <p:sp>
        <p:nvSpPr>
          <p:cNvPr id="154" name="Elipse 153">
            <a:extLst>
              <a:ext uri="{FF2B5EF4-FFF2-40B4-BE49-F238E27FC236}">
                <a16:creationId xmlns:a16="http://schemas.microsoft.com/office/drawing/2014/main" id="{FD623064-B468-D398-729F-DB07BD8F0AED}"/>
              </a:ext>
            </a:extLst>
          </p:cNvPr>
          <p:cNvSpPr/>
          <p:nvPr/>
        </p:nvSpPr>
        <p:spPr>
          <a:xfrm>
            <a:off x="3226919" y="1460795"/>
            <a:ext cx="693420" cy="472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{</a:t>
            </a:r>
          </a:p>
        </p:txBody>
      </p:sp>
      <p:sp>
        <p:nvSpPr>
          <p:cNvPr id="155" name="Elipse 154">
            <a:extLst>
              <a:ext uri="{FF2B5EF4-FFF2-40B4-BE49-F238E27FC236}">
                <a16:creationId xmlns:a16="http://schemas.microsoft.com/office/drawing/2014/main" id="{7F387AB6-2D64-EFDC-E21A-0AA67DF23734}"/>
              </a:ext>
            </a:extLst>
          </p:cNvPr>
          <p:cNvSpPr/>
          <p:nvPr/>
        </p:nvSpPr>
        <p:spPr>
          <a:xfrm>
            <a:off x="7265740" y="1460795"/>
            <a:ext cx="693420" cy="472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}</a:t>
            </a:r>
          </a:p>
        </p:txBody>
      </p:sp>
      <p:cxnSp>
        <p:nvCxnSpPr>
          <p:cNvPr id="156" name="Conector recto 155">
            <a:extLst>
              <a:ext uri="{FF2B5EF4-FFF2-40B4-BE49-F238E27FC236}">
                <a16:creationId xmlns:a16="http://schemas.microsoft.com/office/drawing/2014/main" id="{15BDFD08-A7CD-C7C9-526C-6969F0385201}"/>
              </a:ext>
            </a:extLst>
          </p:cNvPr>
          <p:cNvCxnSpPr>
            <a:cxnSpLocks/>
            <a:stCxn id="153" idx="2"/>
            <a:endCxn id="154" idx="7"/>
          </p:cNvCxnSpPr>
          <p:nvPr/>
        </p:nvCxnSpPr>
        <p:spPr>
          <a:xfrm flipH="1">
            <a:off x="3818790" y="1512349"/>
            <a:ext cx="1129852" cy="17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156">
            <a:extLst>
              <a:ext uri="{FF2B5EF4-FFF2-40B4-BE49-F238E27FC236}">
                <a16:creationId xmlns:a16="http://schemas.microsoft.com/office/drawing/2014/main" id="{92EBEC7C-D82A-2349-AE61-13F7F4C4192C}"/>
              </a:ext>
            </a:extLst>
          </p:cNvPr>
          <p:cNvCxnSpPr>
            <a:stCxn id="153" idx="6"/>
            <a:endCxn id="155" idx="1"/>
          </p:cNvCxnSpPr>
          <p:nvPr/>
        </p:nvCxnSpPr>
        <p:spPr>
          <a:xfrm>
            <a:off x="5985785" y="1512349"/>
            <a:ext cx="1381504" cy="17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164">
            <a:extLst>
              <a:ext uri="{FF2B5EF4-FFF2-40B4-BE49-F238E27FC236}">
                <a16:creationId xmlns:a16="http://schemas.microsoft.com/office/drawing/2014/main" id="{6799100F-03FC-9987-1B88-21FD4EA0DF36}"/>
              </a:ext>
            </a:extLst>
          </p:cNvPr>
          <p:cNvCxnSpPr>
            <a:stCxn id="141" idx="4"/>
            <a:endCxn id="6" idx="0"/>
          </p:cNvCxnSpPr>
          <p:nvPr/>
        </p:nvCxnSpPr>
        <p:spPr>
          <a:xfrm>
            <a:off x="5444972" y="421846"/>
            <a:ext cx="22242" cy="164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66">
            <a:extLst>
              <a:ext uri="{FF2B5EF4-FFF2-40B4-BE49-F238E27FC236}">
                <a16:creationId xmlns:a16="http://schemas.microsoft.com/office/drawing/2014/main" id="{75CF00A9-F1FF-6EDD-583B-30DC939E4C15}"/>
              </a:ext>
            </a:extLst>
          </p:cNvPr>
          <p:cNvCxnSpPr>
            <a:stCxn id="6" idx="4"/>
            <a:endCxn id="153" idx="0"/>
          </p:cNvCxnSpPr>
          <p:nvPr/>
        </p:nvCxnSpPr>
        <p:spPr>
          <a:xfrm>
            <a:off x="5467214" y="1059180"/>
            <a:ext cx="0" cy="268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>
            <a:extLst>
              <a:ext uri="{FF2B5EF4-FFF2-40B4-BE49-F238E27FC236}">
                <a16:creationId xmlns:a16="http://schemas.microsoft.com/office/drawing/2014/main" id="{DC487E71-C61E-4E53-C140-1E01371FB7B1}"/>
              </a:ext>
            </a:extLst>
          </p:cNvPr>
          <p:cNvCxnSpPr>
            <a:stCxn id="153" idx="4"/>
            <a:endCxn id="117" idx="0"/>
          </p:cNvCxnSpPr>
          <p:nvPr/>
        </p:nvCxnSpPr>
        <p:spPr>
          <a:xfrm>
            <a:off x="5467214" y="1697015"/>
            <a:ext cx="0" cy="28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171">
            <a:extLst>
              <a:ext uri="{FF2B5EF4-FFF2-40B4-BE49-F238E27FC236}">
                <a16:creationId xmlns:a16="http://schemas.microsoft.com/office/drawing/2014/main" id="{4A7E151D-2BF0-6479-8A10-C0DC92E8E4B8}"/>
              </a:ext>
            </a:extLst>
          </p:cNvPr>
          <p:cNvCxnSpPr>
            <a:stCxn id="130" idx="4"/>
            <a:endCxn id="135" idx="0"/>
          </p:cNvCxnSpPr>
          <p:nvPr/>
        </p:nvCxnSpPr>
        <p:spPr>
          <a:xfrm flipH="1">
            <a:off x="4689357" y="3571685"/>
            <a:ext cx="1329361" cy="544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>
            <a:extLst>
              <a:ext uri="{FF2B5EF4-FFF2-40B4-BE49-F238E27FC236}">
                <a16:creationId xmlns:a16="http://schemas.microsoft.com/office/drawing/2014/main" id="{A853D4F8-E7C0-7F4E-55BC-72E8570FDAF7}"/>
              </a:ext>
            </a:extLst>
          </p:cNvPr>
          <p:cNvCxnSpPr>
            <a:stCxn id="130" idx="4"/>
            <a:endCxn id="138" idx="0"/>
          </p:cNvCxnSpPr>
          <p:nvPr/>
        </p:nvCxnSpPr>
        <p:spPr>
          <a:xfrm flipH="1">
            <a:off x="5467213" y="3571685"/>
            <a:ext cx="551505" cy="508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175">
            <a:extLst>
              <a:ext uri="{FF2B5EF4-FFF2-40B4-BE49-F238E27FC236}">
                <a16:creationId xmlns:a16="http://schemas.microsoft.com/office/drawing/2014/main" id="{DAC68D7D-F347-501E-9547-524371BFF487}"/>
              </a:ext>
            </a:extLst>
          </p:cNvPr>
          <p:cNvCxnSpPr>
            <a:cxnSpLocks/>
            <a:stCxn id="130" idx="4"/>
            <a:endCxn id="140" idx="0"/>
          </p:cNvCxnSpPr>
          <p:nvPr/>
        </p:nvCxnSpPr>
        <p:spPr>
          <a:xfrm>
            <a:off x="6018718" y="3571685"/>
            <a:ext cx="332550" cy="559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177">
            <a:extLst>
              <a:ext uri="{FF2B5EF4-FFF2-40B4-BE49-F238E27FC236}">
                <a16:creationId xmlns:a16="http://schemas.microsoft.com/office/drawing/2014/main" id="{CBBC803C-2617-E6F8-9602-46A1E1910482}"/>
              </a:ext>
            </a:extLst>
          </p:cNvPr>
          <p:cNvCxnSpPr>
            <a:stCxn id="130" idx="4"/>
            <a:endCxn id="139" idx="0"/>
          </p:cNvCxnSpPr>
          <p:nvPr/>
        </p:nvCxnSpPr>
        <p:spPr>
          <a:xfrm>
            <a:off x="6018718" y="3571685"/>
            <a:ext cx="1270401" cy="52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Elipse 190">
            <a:extLst>
              <a:ext uri="{FF2B5EF4-FFF2-40B4-BE49-F238E27FC236}">
                <a16:creationId xmlns:a16="http://schemas.microsoft.com/office/drawing/2014/main" id="{77FF68C5-33B3-1EA7-BFD2-68D4F6A91F3E}"/>
              </a:ext>
            </a:extLst>
          </p:cNvPr>
          <p:cNvSpPr/>
          <p:nvPr/>
        </p:nvSpPr>
        <p:spPr>
          <a:xfrm>
            <a:off x="7636491" y="4074109"/>
            <a:ext cx="518572" cy="434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{</a:t>
            </a:r>
          </a:p>
        </p:txBody>
      </p:sp>
      <p:sp>
        <p:nvSpPr>
          <p:cNvPr id="192" name="Elipse 191">
            <a:extLst>
              <a:ext uri="{FF2B5EF4-FFF2-40B4-BE49-F238E27FC236}">
                <a16:creationId xmlns:a16="http://schemas.microsoft.com/office/drawing/2014/main" id="{A04AC31B-9BD2-3EA8-E7F2-4797784930B1}"/>
              </a:ext>
            </a:extLst>
          </p:cNvPr>
          <p:cNvSpPr/>
          <p:nvPr/>
        </p:nvSpPr>
        <p:spPr>
          <a:xfrm>
            <a:off x="9636891" y="4072221"/>
            <a:ext cx="518572" cy="434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}</a:t>
            </a:r>
          </a:p>
        </p:txBody>
      </p:sp>
      <p:sp>
        <p:nvSpPr>
          <p:cNvPr id="193" name="Elipse 192">
            <a:extLst>
              <a:ext uri="{FF2B5EF4-FFF2-40B4-BE49-F238E27FC236}">
                <a16:creationId xmlns:a16="http://schemas.microsoft.com/office/drawing/2014/main" id="{6C7F405B-D3B5-43AE-A24F-C34D892DA202}"/>
              </a:ext>
            </a:extLst>
          </p:cNvPr>
          <p:cNvSpPr/>
          <p:nvPr/>
        </p:nvSpPr>
        <p:spPr>
          <a:xfrm>
            <a:off x="8244310" y="4123240"/>
            <a:ext cx="1303334" cy="3328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statements</a:t>
            </a:r>
            <a:endParaRPr lang="es-MX" sz="1100" dirty="0"/>
          </a:p>
        </p:txBody>
      </p:sp>
      <p:cxnSp>
        <p:nvCxnSpPr>
          <p:cNvPr id="195" name="Conector recto 194">
            <a:extLst>
              <a:ext uri="{FF2B5EF4-FFF2-40B4-BE49-F238E27FC236}">
                <a16:creationId xmlns:a16="http://schemas.microsoft.com/office/drawing/2014/main" id="{8E5DF9F4-DE7C-8A9B-F9C2-9E5139DB7D75}"/>
              </a:ext>
            </a:extLst>
          </p:cNvPr>
          <p:cNvCxnSpPr>
            <a:stCxn id="130" idx="4"/>
            <a:endCxn id="191" idx="0"/>
          </p:cNvCxnSpPr>
          <p:nvPr/>
        </p:nvCxnSpPr>
        <p:spPr>
          <a:xfrm>
            <a:off x="6018718" y="3571685"/>
            <a:ext cx="1877059" cy="502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196">
            <a:extLst>
              <a:ext uri="{FF2B5EF4-FFF2-40B4-BE49-F238E27FC236}">
                <a16:creationId xmlns:a16="http://schemas.microsoft.com/office/drawing/2014/main" id="{02FD139A-6DE1-85D6-11C2-C61A9C0A9D81}"/>
              </a:ext>
            </a:extLst>
          </p:cNvPr>
          <p:cNvCxnSpPr>
            <a:stCxn id="130" idx="4"/>
            <a:endCxn id="193" idx="0"/>
          </p:cNvCxnSpPr>
          <p:nvPr/>
        </p:nvCxnSpPr>
        <p:spPr>
          <a:xfrm>
            <a:off x="6018718" y="3571685"/>
            <a:ext cx="2877259" cy="551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recto 198">
            <a:extLst>
              <a:ext uri="{FF2B5EF4-FFF2-40B4-BE49-F238E27FC236}">
                <a16:creationId xmlns:a16="http://schemas.microsoft.com/office/drawing/2014/main" id="{392EDC6E-F8B4-6C88-DC04-ADD9472488E2}"/>
              </a:ext>
            </a:extLst>
          </p:cNvPr>
          <p:cNvCxnSpPr>
            <a:stCxn id="130" idx="4"/>
            <a:endCxn id="192" idx="0"/>
          </p:cNvCxnSpPr>
          <p:nvPr/>
        </p:nvCxnSpPr>
        <p:spPr>
          <a:xfrm>
            <a:off x="6018718" y="3571685"/>
            <a:ext cx="3877459" cy="500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uadroTexto 202">
            <a:extLst>
              <a:ext uri="{FF2B5EF4-FFF2-40B4-BE49-F238E27FC236}">
                <a16:creationId xmlns:a16="http://schemas.microsoft.com/office/drawing/2014/main" id="{2CB166B4-2246-6D0B-12E3-B67447422C16}"/>
              </a:ext>
            </a:extLst>
          </p:cNvPr>
          <p:cNvSpPr txBox="1"/>
          <p:nvPr/>
        </p:nvSpPr>
        <p:spPr>
          <a:xfrm>
            <a:off x="2306037" y="63590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 err="1"/>
              <a:t>expression</a:t>
            </a:r>
            <a:r>
              <a:rPr lang="es-MX" dirty="0"/>
              <a:t> </a:t>
            </a:r>
            <a:r>
              <a:rPr lang="es-MX" dirty="0" err="1"/>
              <a:t>comparison_operator</a:t>
            </a:r>
            <a:r>
              <a:rPr lang="es-MX" dirty="0"/>
              <a:t> </a:t>
            </a:r>
            <a:r>
              <a:rPr lang="es-MX" dirty="0" err="1"/>
              <a:t>expression</a:t>
            </a:r>
            <a:endParaRPr lang="es-MX" dirty="0"/>
          </a:p>
        </p:txBody>
      </p:sp>
      <p:sp>
        <p:nvSpPr>
          <p:cNvPr id="204" name="Elipse 203">
            <a:extLst>
              <a:ext uri="{FF2B5EF4-FFF2-40B4-BE49-F238E27FC236}">
                <a16:creationId xmlns:a16="http://schemas.microsoft.com/office/drawing/2014/main" id="{BCB91D32-14DE-0DE9-9962-00FBC0FE45B1}"/>
              </a:ext>
            </a:extLst>
          </p:cNvPr>
          <p:cNvSpPr/>
          <p:nvPr/>
        </p:nvSpPr>
        <p:spPr>
          <a:xfrm>
            <a:off x="4524756" y="4753973"/>
            <a:ext cx="1147244" cy="2206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err="1"/>
              <a:t>Expression</a:t>
            </a:r>
            <a:endParaRPr lang="es-MX" sz="1000" dirty="0"/>
          </a:p>
        </p:txBody>
      </p:sp>
      <p:sp>
        <p:nvSpPr>
          <p:cNvPr id="205" name="Elipse 204">
            <a:extLst>
              <a:ext uri="{FF2B5EF4-FFF2-40B4-BE49-F238E27FC236}">
                <a16:creationId xmlns:a16="http://schemas.microsoft.com/office/drawing/2014/main" id="{8B43D049-D840-D196-09AE-35931FED3537}"/>
              </a:ext>
            </a:extLst>
          </p:cNvPr>
          <p:cNvSpPr/>
          <p:nvPr/>
        </p:nvSpPr>
        <p:spPr>
          <a:xfrm>
            <a:off x="5757968" y="4758967"/>
            <a:ext cx="1147244" cy="2206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&lt;=</a:t>
            </a:r>
          </a:p>
        </p:txBody>
      </p:sp>
      <p:sp>
        <p:nvSpPr>
          <p:cNvPr id="206" name="Elipse 205">
            <a:extLst>
              <a:ext uri="{FF2B5EF4-FFF2-40B4-BE49-F238E27FC236}">
                <a16:creationId xmlns:a16="http://schemas.microsoft.com/office/drawing/2014/main" id="{2AE5B612-2CAB-5BEC-F37F-743DAB6D73CB}"/>
              </a:ext>
            </a:extLst>
          </p:cNvPr>
          <p:cNvSpPr/>
          <p:nvPr/>
        </p:nvSpPr>
        <p:spPr>
          <a:xfrm>
            <a:off x="6994554" y="4758967"/>
            <a:ext cx="1147244" cy="2206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err="1"/>
              <a:t>Expression</a:t>
            </a:r>
            <a:endParaRPr lang="es-MX" sz="1000" dirty="0"/>
          </a:p>
        </p:txBody>
      </p:sp>
      <p:cxnSp>
        <p:nvCxnSpPr>
          <p:cNvPr id="208" name="Conector recto 207">
            <a:extLst>
              <a:ext uri="{FF2B5EF4-FFF2-40B4-BE49-F238E27FC236}">
                <a16:creationId xmlns:a16="http://schemas.microsoft.com/office/drawing/2014/main" id="{FC66F752-93C4-5BF2-67C8-7C7574CCE2AE}"/>
              </a:ext>
            </a:extLst>
          </p:cNvPr>
          <p:cNvCxnSpPr>
            <a:cxnSpLocks/>
            <a:stCxn id="140" idx="4"/>
            <a:endCxn id="204" idx="0"/>
          </p:cNvCxnSpPr>
          <p:nvPr/>
        </p:nvCxnSpPr>
        <p:spPr>
          <a:xfrm flipH="1">
            <a:off x="5098378" y="4463574"/>
            <a:ext cx="1252890" cy="290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209">
            <a:extLst>
              <a:ext uri="{FF2B5EF4-FFF2-40B4-BE49-F238E27FC236}">
                <a16:creationId xmlns:a16="http://schemas.microsoft.com/office/drawing/2014/main" id="{EA88519F-13A3-6F85-CA6D-F99D1552FF56}"/>
              </a:ext>
            </a:extLst>
          </p:cNvPr>
          <p:cNvCxnSpPr>
            <a:cxnSpLocks/>
            <a:stCxn id="140" idx="4"/>
            <a:endCxn id="205" idx="0"/>
          </p:cNvCxnSpPr>
          <p:nvPr/>
        </p:nvCxnSpPr>
        <p:spPr>
          <a:xfrm flipH="1">
            <a:off x="6331590" y="4463574"/>
            <a:ext cx="19678" cy="295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 recto 211">
            <a:extLst>
              <a:ext uri="{FF2B5EF4-FFF2-40B4-BE49-F238E27FC236}">
                <a16:creationId xmlns:a16="http://schemas.microsoft.com/office/drawing/2014/main" id="{952EF567-6BCB-D505-43C1-A418DA8DE86F}"/>
              </a:ext>
            </a:extLst>
          </p:cNvPr>
          <p:cNvCxnSpPr>
            <a:cxnSpLocks/>
            <a:stCxn id="140" idx="4"/>
            <a:endCxn id="206" idx="0"/>
          </p:cNvCxnSpPr>
          <p:nvPr/>
        </p:nvCxnSpPr>
        <p:spPr>
          <a:xfrm>
            <a:off x="6351268" y="4463574"/>
            <a:ext cx="1216908" cy="295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026494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338</Words>
  <Application>Microsoft Office PowerPoint</Application>
  <PresentationFormat>Panorámica</PresentationFormat>
  <Paragraphs>73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Avenir Next</vt:lpstr>
      <vt:lpstr>Seaford Display</vt:lpstr>
      <vt:lpstr>System Font Regular</vt:lpstr>
      <vt:lpstr>Tenorite</vt:lpstr>
      <vt:lpstr>MadridVTI</vt:lpstr>
      <vt:lpstr>Ini </vt:lpstr>
      <vt:lpstr>Gramatica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 </dc:title>
  <dc:creator>José Pablo Ocio</dc:creator>
  <cp:lastModifiedBy>José Pablo Ocio</cp:lastModifiedBy>
  <cp:revision>2</cp:revision>
  <dcterms:created xsi:type="dcterms:W3CDTF">2024-02-13T06:13:24Z</dcterms:created>
  <dcterms:modified xsi:type="dcterms:W3CDTF">2024-02-14T07:29:10Z</dcterms:modified>
</cp:coreProperties>
</file>