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18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8F2372-92FE-4ECE-827B-90A68E93B6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61A35A68-A6FD-42C9-B295-983EBF59EB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0B32F925-98EC-4B78-B0C7-EFA2D1993CB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F108F1-B525-43C8-AD41-BC401ABBDDE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0631880-053F-4C35-947E-4F975AF779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18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B8C1492-30BC-4E91-A8E9-6A356BFB33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6DCA13A-AA45-4E43-80B8-AC359EE3BC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18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AD653E1-E193-4E8D-832C-3AE40ABDF5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A7C217D-3364-494E-BD45-56FC153A38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18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4E8C987B-DAA0-42EC-A9E4-B38F3FCBA6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3959D03-9756-4951-9940-67E97E260D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48"/>
          <p:cNvSpPr/>
          <p:nvPr/>
        </p:nvSpPr>
        <p:spPr>
          <a:xfrm>
            <a:off x="5224320" y="1096920"/>
            <a:ext cx="6502680" cy="5760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1" name="Cross 49"/>
          <p:cNvSpPr/>
          <p:nvPr/>
        </p:nvSpPr>
        <p:spPr>
          <a:xfrm>
            <a:off x="5016960" y="5624280"/>
            <a:ext cx="524520" cy="524520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2" name="Rectangle 50"/>
          <p:cNvSpPr/>
          <p:nvPr/>
        </p:nvSpPr>
        <p:spPr>
          <a:xfrm>
            <a:off x="9881640" y="976680"/>
            <a:ext cx="1336320" cy="119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97040" y="1625760"/>
            <a:ext cx="8034840" cy="272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8000" spc="-151" strike="noStrike">
                <a:solidFill>
                  <a:schemeClr val="dk1"/>
                </a:solidFill>
                <a:latin typeface="Seaford Display"/>
              </a:rPr>
              <a:t>Click to edit Master title style</a:t>
            </a:r>
            <a:endParaRPr b="0" lang="es-MX" sz="80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dt" idx="1"/>
          </p:nvPr>
        </p:nvSpPr>
        <p:spPr>
          <a:xfrm>
            <a:off x="797040" y="5708880"/>
            <a:ext cx="3882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400" spc="-1" strike="noStrike">
                <a:solidFill>
                  <a:schemeClr val="dk1"/>
                </a:solidFill>
                <a:latin typeface="Tenorite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chemeClr val="dk1"/>
                </a:solidFill>
                <a:latin typeface="Tenorite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ftr" idx="2"/>
          </p:nvPr>
        </p:nvSpPr>
        <p:spPr>
          <a:xfrm>
            <a:off x="565200" y="543240"/>
            <a:ext cx="4114440" cy="24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FreeSerif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FreeSerif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sldNum" idx="3"/>
          </p:nvPr>
        </p:nvSpPr>
        <p:spPr>
          <a:xfrm>
            <a:off x="10812960" y="511200"/>
            <a:ext cx="914040" cy="31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400" spc="-1" strike="noStrike">
                <a:solidFill>
                  <a:schemeClr val="dk1"/>
                </a:solidFill>
                <a:latin typeface="Tenorit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4D9364F-CB09-4B31-A956-740888A5CEEA}" type="slidenum">
              <a:rPr b="0" lang="en-US" sz="1400" spc="-1" strike="noStrike">
                <a:solidFill>
                  <a:schemeClr val="dk1"/>
                </a:solidFill>
                <a:latin typeface="Tenorit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Click to edit the outline text format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chemeClr val="dk1"/>
                </a:solidFill>
                <a:latin typeface="Tenorite"/>
              </a:rPr>
              <a:t>Second Outline Level</a:t>
            </a:r>
            <a:endParaRPr b="0" lang="es-MX" sz="1800" spc="-1" strike="noStrike">
              <a:solidFill>
                <a:schemeClr val="dk1"/>
              </a:solidFill>
              <a:latin typeface="Tenorit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600" spc="-1" strike="noStrike">
                <a:solidFill>
                  <a:schemeClr val="dk1"/>
                </a:solidFill>
                <a:latin typeface="Tenorite"/>
              </a:rPr>
              <a:t>Third Outline Level</a:t>
            </a:r>
            <a:endParaRPr b="0" lang="es-MX" sz="1600" spc="-1" strike="noStrike">
              <a:solidFill>
                <a:schemeClr val="dk1"/>
              </a:solidFill>
              <a:latin typeface="Tenorit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600" spc="-1" strike="noStrike">
                <a:solidFill>
                  <a:schemeClr val="dk1"/>
                </a:solidFill>
                <a:latin typeface="Tenorite"/>
              </a:rPr>
              <a:t>Fourth Outline Level</a:t>
            </a:r>
            <a:endParaRPr b="0" lang="es-MX" sz="1600" spc="-1" strike="noStrike">
              <a:solidFill>
                <a:schemeClr val="dk1"/>
              </a:solidFill>
              <a:latin typeface="Tenorit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chemeClr val="dk1"/>
                </a:solidFill>
                <a:latin typeface="Tenorite"/>
              </a:rPr>
              <a:t>Fifth Outline Level</a:t>
            </a:r>
            <a:endParaRPr b="0" lang="es-MX" sz="2000" spc="-1" strike="noStrike">
              <a:solidFill>
                <a:schemeClr val="dk1"/>
              </a:solidFill>
              <a:latin typeface="Tenorit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chemeClr val="dk1"/>
                </a:solidFill>
                <a:latin typeface="Tenorite"/>
              </a:rPr>
              <a:t>Sixth Outline Level</a:t>
            </a:r>
            <a:endParaRPr b="0" lang="es-MX" sz="2000" spc="-1" strike="noStrike">
              <a:solidFill>
                <a:schemeClr val="dk1"/>
              </a:solidFill>
              <a:latin typeface="Tenorit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chemeClr val="dk1"/>
                </a:solidFill>
                <a:latin typeface="Tenorite"/>
              </a:rPr>
              <a:t>Seventh Outline Level</a:t>
            </a:r>
            <a:endParaRPr b="0" lang="es-MX" sz="2000" spc="-1" strike="noStrike">
              <a:solidFill>
                <a:schemeClr val="dk1"/>
              </a:solidFill>
              <a:latin typeface="Tenorit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65200" y="1203840"/>
            <a:ext cx="4114440" cy="107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Seaford Display"/>
              </a:rPr>
              <a:t>Click to edit Master title style</a:t>
            </a:r>
            <a:endParaRPr b="0" lang="es-MX" sz="32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611680" y="1508400"/>
            <a:ext cx="5606280" cy="404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Tenorite"/>
              </a:rPr>
              <a:t>Click to edit Master text styles</a:t>
            </a:r>
            <a:endParaRPr b="0" lang="es-MX" sz="2800" spc="-1" strike="noStrike">
              <a:solidFill>
                <a:schemeClr val="dk1"/>
              </a:solidFill>
              <a:latin typeface="Tenorite"/>
            </a:endParaRPr>
          </a:p>
          <a:p>
            <a:pPr lvl="1" marL="685800" indent="-2286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Tenorite"/>
              </a:rPr>
              <a:t>Second level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Third level</a:t>
            </a:r>
            <a:endParaRPr b="0" lang="es-MX" sz="2000" spc="-1" strike="noStrike">
              <a:solidFill>
                <a:schemeClr val="dk1"/>
              </a:solidFill>
              <a:latin typeface="Tenorite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Tenorite"/>
              </a:rPr>
              <a:t>Fourth level</a:t>
            </a:r>
            <a:endParaRPr b="0" lang="es-MX" sz="1800" spc="-1" strike="noStrike">
              <a:solidFill>
                <a:schemeClr val="dk1"/>
              </a:solidFill>
              <a:latin typeface="Tenorite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Tenorite"/>
              </a:rPr>
              <a:t>Fifth level</a:t>
            </a:r>
            <a:endParaRPr b="0" lang="es-MX" sz="16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65200" y="2368440"/>
            <a:ext cx="4114440" cy="318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Tenorite"/>
              </a:rPr>
              <a:t>Click to edit Master text styles</a:t>
            </a:r>
            <a:endParaRPr b="0" lang="es-MX" sz="16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 idx="28"/>
          </p:nvPr>
        </p:nvSpPr>
        <p:spPr>
          <a:xfrm>
            <a:off x="565200" y="59497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050" spc="-1" strike="noStrike">
                <a:solidFill>
                  <a:schemeClr val="dk1"/>
                </a:solidFill>
                <a:latin typeface="Tenorite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/>
                </a:solidFill>
                <a:latin typeface="Tenorite"/>
              </a:rPr>
              <a:t>&lt;date/time&gt;</a:t>
            </a:r>
            <a:endParaRPr b="0" lang="en-US" sz="105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 idx="29"/>
          </p:nvPr>
        </p:nvSpPr>
        <p:spPr>
          <a:xfrm>
            <a:off x="565200" y="543240"/>
            <a:ext cx="4114440" cy="24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FreeSerif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FreeSerif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 idx="30"/>
          </p:nvPr>
        </p:nvSpPr>
        <p:spPr>
          <a:xfrm>
            <a:off x="10812960" y="511200"/>
            <a:ext cx="914040" cy="31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400" spc="-1" strike="noStrike">
                <a:solidFill>
                  <a:schemeClr val="dk1"/>
                </a:solidFill>
                <a:latin typeface="Tenorit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C413EA8-5AFD-4B63-AA1A-6AAACF47F418}" type="slidenum">
              <a:rPr b="0" lang="en-US" sz="1400" spc="-1" strike="noStrike">
                <a:solidFill>
                  <a:schemeClr val="dk1"/>
                </a:solidFill>
                <a:latin typeface="Tenorit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89" name="Rectangle 49"/>
          <p:cNvSpPr/>
          <p:nvPr/>
        </p:nvSpPr>
        <p:spPr>
          <a:xfrm>
            <a:off x="9881640" y="976680"/>
            <a:ext cx="1336320" cy="119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90" name="Rectangle 52"/>
          <p:cNvSpPr/>
          <p:nvPr/>
        </p:nvSpPr>
        <p:spPr>
          <a:xfrm>
            <a:off x="0" y="1096920"/>
            <a:ext cx="263160" cy="5760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91" name="Cross 10"/>
          <p:cNvSpPr/>
          <p:nvPr/>
        </p:nvSpPr>
        <p:spPr>
          <a:xfrm>
            <a:off x="58320" y="5618880"/>
            <a:ext cx="524520" cy="524520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65200" y="1203840"/>
            <a:ext cx="4114440" cy="107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Seaford Display"/>
              </a:rPr>
              <a:t>Click to edit Master title style</a:t>
            </a:r>
            <a:endParaRPr b="0" lang="es-MX" sz="32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631120" y="1096920"/>
            <a:ext cx="6095880" cy="57607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chemeClr val="dk1"/>
                </a:solidFill>
                <a:latin typeface="Tenorite"/>
              </a:rPr>
              <a:t>Click to edit the outline text format</a:t>
            </a:r>
            <a:endParaRPr b="0" lang="es-MX" sz="3200" spc="-1" strike="noStrike">
              <a:solidFill>
                <a:schemeClr val="dk1"/>
              </a:solidFill>
              <a:latin typeface="Tenorit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3200" spc="-1" strike="noStrike">
                <a:solidFill>
                  <a:schemeClr val="dk1"/>
                </a:solidFill>
                <a:latin typeface="Tenorite"/>
              </a:rPr>
              <a:t>Second Outline Level</a:t>
            </a:r>
            <a:endParaRPr b="0" lang="es-MX" sz="3200" spc="-1" strike="noStrike">
              <a:solidFill>
                <a:schemeClr val="dk1"/>
              </a:solidFill>
              <a:latin typeface="Tenorit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chemeClr val="dk1"/>
                </a:solidFill>
                <a:latin typeface="Tenorite"/>
              </a:rPr>
              <a:t>Third Outline Level</a:t>
            </a:r>
            <a:endParaRPr b="0" lang="es-MX" sz="3200" spc="-1" strike="noStrike">
              <a:solidFill>
                <a:schemeClr val="dk1"/>
              </a:solidFill>
              <a:latin typeface="Tenorit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3200" spc="-1" strike="noStrike">
                <a:solidFill>
                  <a:schemeClr val="dk1"/>
                </a:solidFill>
                <a:latin typeface="Tenorite"/>
              </a:rPr>
              <a:t>Fourth Outline Level</a:t>
            </a:r>
            <a:endParaRPr b="0" lang="es-MX" sz="3200" spc="-1" strike="noStrike">
              <a:solidFill>
                <a:schemeClr val="dk1"/>
              </a:solidFill>
              <a:latin typeface="Tenorit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chemeClr val="dk1"/>
                </a:solidFill>
                <a:latin typeface="Tenorite"/>
              </a:rPr>
              <a:t>Fifth Outline Level</a:t>
            </a:r>
            <a:endParaRPr b="0" lang="es-MX" sz="3200" spc="-1" strike="noStrike">
              <a:solidFill>
                <a:schemeClr val="dk1"/>
              </a:solidFill>
              <a:latin typeface="Tenorit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chemeClr val="dk1"/>
                </a:solidFill>
                <a:latin typeface="Tenorite"/>
              </a:rPr>
              <a:t>Sixth Outline Level</a:t>
            </a:r>
            <a:endParaRPr b="0" lang="es-MX" sz="3200" spc="-1" strike="noStrike">
              <a:solidFill>
                <a:schemeClr val="dk1"/>
              </a:solidFill>
              <a:latin typeface="Tenorit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chemeClr val="dk1"/>
                </a:solidFill>
                <a:latin typeface="Tenorite"/>
              </a:rPr>
              <a:t>Seventh Outline Level</a:t>
            </a:r>
            <a:endParaRPr b="0" lang="es-MX" sz="32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65200" y="2370600"/>
            <a:ext cx="4114440" cy="318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Tenorite"/>
              </a:rPr>
              <a:t>Click to edit Master text styles</a:t>
            </a:r>
            <a:endParaRPr b="0" lang="es-MX" sz="16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31"/>
          </p:nvPr>
        </p:nvSpPr>
        <p:spPr>
          <a:xfrm>
            <a:off x="565200" y="59497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050" spc="-1" strike="noStrike">
                <a:solidFill>
                  <a:schemeClr val="dk1"/>
                </a:solidFill>
                <a:latin typeface="Tenorite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/>
                </a:solidFill>
                <a:latin typeface="Tenorite"/>
              </a:rPr>
              <a:t>&lt;date/time&gt;</a:t>
            </a:r>
            <a:endParaRPr b="0" lang="en-US" sz="105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 idx="32"/>
          </p:nvPr>
        </p:nvSpPr>
        <p:spPr>
          <a:xfrm>
            <a:off x="565200" y="543240"/>
            <a:ext cx="4114440" cy="24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FreeSerif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FreeSerif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 idx="33"/>
          </p:nvPr>
        </p:nvSpPr>
        <p:spPr>
          <a:xfrm>
            <a:off x="10812960" y="511200"/>
            <a:ext cx="914040" cy="31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400" spc="-1" strike="noStrike">
                <a:solidFill>
                  <a:schemeClr val="dk1"/>
                </a:solidFill>
                <a:latin typeface="Tenorit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EFCA499-FEA2-40A6-A54F-B664290E2486}" type="slidenum">
              <a:rPr b="0" lang="en-US" sz="1400" spc="-1" strike="noStrike">
                <a:solidFill>
                  <a:schemeClr val="dk1"/>
                </a:solidFill>
                <a:latin typeface="Tenorit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98" name="Rectangle 53"/>
          <p:cNvSpPr/>
          <p:nvPr/>
        </p:nvSpPr>
        <p:spPr>
          <a:xfrm>
            <a:off x="9881640" y="976680"/>
            <a:ext cx="1336320" cy="119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99" name="Rectangle 55"/>
          <p:cNvSpPr/>
          <p:nvPr/>
        </p:nvSpPr>
        <p:spPr>
          <a:xfrm>
            <a:off x="0" y="1096920"/>
            <a:ext cx="263160" cy="5760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100" name="Cross 10"/>
          <p:cNvSpPr/>
          <p:nvPr/>
        </p:nvSpPr>
        <p:spPr>
          <a:xfrm>
            <a:off x="58320" y="5618880"/>
            <a:ext cx="524520" cy="524520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9"/>
          <p:cNvSpPr/>
          <p:nvPr/>
        </p:nvSpPr>
        <p:spPr>
          <a:xfrm>
            <a:off x="7087320" y="1096920"/>
            <a:ext cx="4651920" cy="5760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65200" y="1204560"/>
            <a:ext cx="8267040" cy="144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Seaford Display"/>
              </a:rPr>
              <a:t>Click to edit Master title style</a:t>
            </a:r>
            <a:endParaRPr b="0" lang="es-MX" sz="44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65200" y="2691720"/>
            <a:ext cx="8267040" cy="318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Tenorite"/>
              </a:rPr>
              <a:t>Click to edit Master text styles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lvl="1" marL="685800" indent="-2286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Second level</a:t>
            </a:r>
            <a:endParaRPr b="0" lang="es-MX" sz="2000" spc="-1" strike="noStrike">
              <a:solidFill>
                <a:schemeClr val="dk1"/>
              </a:solidFill>
              <a:latin typeface="Tenorite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Tenorite"/>
              </a:rPr>
              <a:t>Third level</a:t>
            </a:r>
            <a:endParaRPr b="0" lang="es-MX" sz="1800" spc="-1" strike="noStrike">
              <a:solidFill>
                <a:schemeClr val="dk1"/>
              </a:solidFill>
              <a:latin typeface="Tenorite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Tenorite"/>
              </a:rPr>
              <a:t>Fourth level</a:t>
            </a:r>
            <a:endParaRPr b="0" lang="es-MX" sz="1600" spc="-1" strike="noStrike">
              <a:solidFill>
                <a:schemeClr val="dk1"/>
              </a:solidFill>
              <a:latin typeface="Tenorite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Tenorite"/>
              </a:rPr>
              <a:t>Fifth level</a:t>
            </a:r>
            <a:endParaRPr b="0" lang="es-MX" sz="16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4"/>
          </p:nvPr>
        </p:nvSpPr>
        <p:spPr>
          <a:xfrm>
            <a:off x="565200" y="59497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050" spc="-1" strike="noStrike">
                <a:solidFill>
                  <a:schemeClr val="dk1"/>
                </a:solidFill>
                <a:latin typeface="Tenorite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/>
                </a:solidFill>
                <a:latin typeface="Tenorite"/>
              </a:rPr>
              <a:t>&lt;date/time&gt;</a:t>
            </a:r>
            <a:endParaRPr b="0" lang="en-US" sz="105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5"/>
          </p:nvPr>
        </p:nvSpPr>
        <p:spPr>
          <a:xfrm>
            <a:off x="565200" y="543240"/>
            <a:ext cx="4114440" cy="24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FreeSerif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FreeSerif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6"/>
          </p:nvPr>
        </p:nvSpPr>
        <p:spPr>
          <a:xfrm>
            <a:off x="10812960" y="511200"/>
            <a:ext cx="914040" cy="31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400" spc="-1" strike="noStrike">
                <a:solidFill>
                  <a:schemeClr val="dk1"/>
                </a:solidFill>
                <a:latin typeface="Tenorit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4791907-6F59-4EC1-81DF-43525F28E978}" type="slidenum">
              <a:rPr b="0" lang="en-US" sz="1400" spc="-1" strike="noStrike">
                <a:solidFill>
                  <a:schemeClr val="dk1"/>
                </a:solidFill>
                <a:latin typeface="Tenorit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16" name="Rectangle 48"/>
          <p:cNvSpPr/>
          <p:nvPr/>
        </p:nvSpPr>
        <p:spPr>
          <a:xfrm>
            <a:off x="9881640" y="976680"/>
            <a:ext cx="1336320" cy="119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17" name="Cross 9"/>
          <p:cNvSpPr/>
          <p:nvPr/>
        </p:nvSpPr>
        <p:spPr>
          <a:xfrm>
            <a:off x="11415240" y="5618880"/>
            <a:ext cx="524520" cy="524520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355680" y="1204560"/>
            <a:ext cx="1852920" cy="467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Seaford Display"/>
              </a:rPr>
              <a:t>Click to edit Master title style</a:t>
            </a:r>
            <a:endParaRPr b="0" lang="es-MX" sz="44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973800" y="1204560"/>
            <a:ext cx="8273520" cy="469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Tenorite"/>
              </a:rPr>
              <a:t>Click to edit Master text styles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lvl="1" marL="685800" indent="-2286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Second level</a:t>
            </a:r>
            <a:endParaRPr b="0" lang="es-MX" sz="2000" spc="-1" strike="noStrike">
              <a:solidFill>
                <a:schemeClr val="dk1"/>
              </a:solidFill>
              <a:latin typeface="Tenorite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Tenorite"/>
              </a:rPr>
              <a:t>Third level</a:t>
            </a:r>
            <a:endParaRPr b="0" lang="es-MX" sz="1800" spc="-1" strike="noStrike">
              <a:solidFill>
                <a:schemeClr val="dk1"/>
              </a:solidFill>
              <a:latin typeface="Tenorite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Tenorite"/>
              </a:rPr>
              <a:t>Fourth level</a:t>
            </a:r>
            <a:endParaRPr b="0" lang="es-MX" sz="1600" spc="-1" strike="noStrike">
              <a:solidFill>
                <a:schemeClr val="dk1"/>
              </a:solidFill>
              <a:latin typeface="Tenorite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Tenorite"/>
              </a:rPr>
              <a:t>Fifth level</a:t>
            </a:r>
            <a:endParaRPr b="0" lang="es-MX" sz="16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dt" idx="7"/>
          </p:nvPr>
        </p:nvSpPr>
        <p:spPr>
          <a:xfrm>
            <a:off x="565200" y="59497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050" spc="-1" strike="noStrike">
                <a:solidFill>
                  <a:schemeClr val="dk1"/>
                </a:solidFill>
                <a:latin typeface="Tenorite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/>
                </a:solidFill>
                <a:latin typeface="Tenorite"/>
              </a:rPr>
              <a:t>&lt;date/time&gt;</a:t>
            </a:r>
            <a:endParaRPr b="0" lang="en-US" sz="105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ftr" idx="8"/>
          </p:nvPr>
        </p:nvSpPr>
        <p:spPr>
          <a:xfrm>
            <a:off x="565200" y="543240"/>
            <a:ext cx="4114440" cy="24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FreeSerif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FreeSerif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sldNum" idx="9"/>
          </p:nvPr>
        </p:nvSpPr>
        <p:spPr>
          <a:xfrm>
            <a:off x="10812960" y="511200"/>
            <a:ext cx="914040" cy="31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400" spc="-1" strike="noStrike">
                <a:solidFill>
                  <a:schemeClr val="dk1"/>
                </a:solidFill>
                <a:latin typeface="Tenorit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4622C20-6415-4B74-B306-DB137871523D}" type="slidenum">
              <a:rPr b="0" lang="en-US" sz="1400" spc="-1" strike="noStrike">
                <a:solidFill>
                  <a:schemeClr val="dk1"/>
                </a:solidFill>
                <a:latin typeface="Tenorit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23" name="Rectangle 50"/>
          <p:cNvSpPr/>
          <p:nvPr/>
        </p:nvSpPr>
        <p:spPr>
          <a:xfrm>
            <a:off x="9881640" y="976680"/>
            <a:ext cx="1336320" cy="119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24" name="Rectangle 52"/>
          <p:cNvSpPr/>
          <p:nvPr/>
        </p:nvSpPr>
        <p:spPr>
          <a:xfrm>
            <a:off x="0" y="1096920"/>
            <a:ext cx="263160" cy="5760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25" name="Cross 9"/>
          <p:cNvSpPr/>
          <p:nvPr/>
        </p:nvSpPr>
        <p:spPr>
          <a:xfrm>
            <a:off x="58320" y="5618880"/>
            <a:ext cx="524520" cy="524520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48"/>
          <p:cNvSpPr/>
          <p:nvPr/>
        </p:nvSpPr>
        <p:spPr>
          <a:xfrm>
            <a:off x="6163560" y="1096920"/>
            <a:ext cx="5570640" cy="5760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27" name="Cross 49"/>
          <p:cNvSpPr/>
          <p:nvPr/>
        </p:nvSpPr>
        <p:spPr>
          <a:xfrm>
            <a:off x="11529360" y="5618880"/>
            <a:ext cx="524520" cy="524520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28" name="Rectangle 50"/>
          <p:cNvSpPr/>
          <p:nvPr/>
        </p:nvSpPr>
        <p:spPr>
          <a:xfrm>
            <a:off x="9881640" y="976680"/>
            <a:ext cx="1336320" cy="119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65200" y="1204560"/>
            <a:ext cx="8267040" cy="144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Seaford Display"/>
              </a:rPr>
              <a:t>Click to edit Master title style</a:t>
            </a:r>
            <a:endParaRPr b="0" lang="es-MX" sz="44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65200" y="2691720"/>
            <a:ext cx="8267040" cy="318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Tenorite"/>
              </a:rPr>
              <a:t>Click to edit Master text styles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lvl="1" marL="685800" indent="-2286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Second level</a:t>
            </a:r>
            <a:endParaRPr b="0" lang="es-MX" sz="2000" spc="-1" strike="noStrike">
              <a:solidFill>
                <a:schemeClr val="dk1"/>
              </a:solidFill>
              <a:latin typeface="Tenorite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Tenorite"/>
              </a:rPr>
              <a:t>Third level</a:t>
            </a:r>
            <a:endParaRPr b="0" lang="es-MX" sz="1800" spc="-1" strike="noStrike">
              <a:solidFill>
                <a:schemeClr val="dk1"/>
              </a:solidFill>
              <a:latin typeface="Tenorite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Tenorite"/>
              </a:rPr>
              <a:t>Fourth level</a:t>
            </a:r>
            <a:endParaRPr b="0" lang="es-MX" sz="1600" spc="-1" strike="noStrike">
              <a:solidFill>
                <a:schemeClr val="dk1"/>
              </a:solidFill>
              <a:latin typeface="Tenorite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Tenorite"/>
              </a:rPr>
              <a:t>Fifth level</a:t>
            </a:r>
            <a:endParaRPr b="0" lang="es-MX" sz="16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0"/>
          </p:nvPr>
        </p:nvSpPr>
        <p:spPr>
          <a:xfrm>
            <a:off x="565200" y="59497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050" spc="-1" strike="noStrike">
                <a:solidFill>
                  <a:schemeClr val="dk1"/>
                </a:solidFill>
                <a:latin typeface="Tenorite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/>
                </a:solidFill>
                <a:latin typeface="Tenorite"/>
              </a:rPr>
              <a:t>&lt;date/time&gt;</a:t>
            </a:r>
            <a:endParaRPr b="0" lang="en-US" sz="105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ftr" idx="11"/>
          </p:nvPr>
        </p:nvSpPr>
        <p:spPr>
          <a:xfrm>
            <a:off x="565200" y="543240"/>
            <a:ext cx="4114440" cy="24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FreeSerif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FreeSerif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sldNum" idx="12"/>
          </p:nvPr>
        </p:nvSpPr>
        <p:spPr>
          <a:xfrm>
            <a:off x="10812960" y="511200"/>
            <a:ext cx="914040" cy="31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400" spc="-1" strike="noStrike">
                <a:solidFill>
                  <a:schemeClr val="dk1"/>
                </a:solidFill>
                <a:latin typeface="Tenorit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31E667B-145F-46F0-A709-8BF090D80D95}" type="slidenum">
              <a:rPr b="0" lang="en-US" sz="1400" spc="-1" strike="noStrike">
                <a:solidFill>
                  <a:schemeClr val="dk1"/>
                </a:solidFill>
                <a:latin typeface="Tenorit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Free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48"/>
          <p:cNvSpPr/>
          <p:nvPr/>
        </p:nvSpPr>
        <p:spPr>
          <a:xfrm>
            <a:off x="4290840" y="1096920"/>
            <a:ext cx="7436160" cy="5760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37" name="Cross 49"/>
          <p:cNvSpPr/>
          <p:nvPr/>
        </p:nvSpPr>
        <p:spPr>
          <a:xfrm>
            <a:off x="4086360" y="5624280"/>
            <a:ext cx="524520" cy="524520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38" name="Rectangle 50"/>
          <p:cNvSpPr/>
          <p:nvPr/>
        </p:nvSpPr>
        <p:spPr>
          <a:xfrm>
            <a:off x="9881640" y="976680"/>
            <a:ext cx="1336320" cy="119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65200" y="1882080"/>
            <a:ext cx="7335360" cy="198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6000" spc="-151" strike="noStrike">
                <a:solidFill>
                  <a:schemeClr val="dk1"/>
                </a:solidFill>
                <a:latin typeface="Seaford Display"/>
              </a:rPr>
              <a:t>Click to edit Master title style</a:t>
            </a:r>
            <a:endParaRPr b="0" lang="es-MX" sz="60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65200" y="3869640"/>
            <a:ext cx="7335360" cy="94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Tenorite"/>
              </a:rPr>
              <a:t>Click to edit Master text styles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13"/>
          </p:nvPr>
        </p:nvSpPr>
        <p:spPr>
          <a:xfrm>
            <a:off x="565200" y="59497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050" spc="-1" strike="noStrike">
                <a:solidFill>
                  <a:schemeClr val="dk1"/>
                </a:solidFill>
                <a:latin typeface="Tenorite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/>
                </a:solidFill>
                <a:latin typeface="Tenorite"/>
              </a:rPr>
              <a:t>&lt;date/time&gt;</a:t>
            </a:r>
            <a:endParaRPr b="0" lang="en-US" sz="105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 idx="14"/>
          </p:nvPr>
        </p:nvSpPr>
        <p:spPr>
          <a:xfrm>
            <a:off x="565200" y="543240"/>
            <a:ext cx="4114440" cy="24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FreeSerif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FreeSerif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 idx="15"/>
          </p:nvPr>
        </p:nvSpPr>
        <p:spPr>
          <a:xfrm>
            <a:off x="10812960" y="511200"/>
            <a:ext cx="914040" cy="31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400" spc="-1" strike="noStrike">
                <a:solidFill>
                  <a:schemeClr val="dk1"/>
                </a:solidFill>
                <a:latin typeface="Tenorit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B95DBAA-83AD-47FC-8D2E-073CCBD53E20}" type="slidenum">
              <a:rPr b="0" lang="en-US" sz="1400" spc="-1" strike="noStrike">
                <a:solidFill>
                  <a:schemeClr val="dk1"/>
                </a:solidFill>
                <a:latin typeface="Tenorit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Free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65200" y="1204560"/>
            <a:ext cx="8267040" cy="144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Seaford Display"/>
              </a:rPr>
              <a:t>Click to edit Master title style</a:t>
            </a:r>
            <a:endParaRPr b="0" lang="es-MX" sz="44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65200" y="2691720"/>
            <a:ext cx="4946400" cy="3189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Tenorite"/>
              </a:rPr>
              <a:t>Click to edit Master text styles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lvl="1" marL="685800" indent="-2286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Second level</a:t>
            </a:r>
            <a:endParaRPr b="0" lang="es-MX" sz="2000" spc="-1" strike="noStrike">
              <a:solidFill>
                <a:schemeClr val="dk1"/>
              </a:solidFill>
              <a:latin typeface="Tenorite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Tenorite"/>
              </a:rPr>
              <a:t>Third level</a:t>
            </a:r>
            <a:endParaRPr b="0" lang="es-MX" sz="1800" spc="-1" strike="noStrike">
              <a:solidFill>
                <a:schemeClr val="dk1"/>
              </a:solidFill>
              <a:latin typeface="Tenorite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Tenorite"/>
              </a:rPr>
              <a:t>Fourth level</a:t>
            </a:r>
            <a:endParaRPr b="0" lang="es-MX" sz="1600" spc="-1" strike="noStrike">
              <a:solidFill>
                <a:schemeClr val="dk1"/>
              </a:solidFill>
              <a:latin typeface="Tenorite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Tenorite"/>
              </a:rPr>
              <a:t>Fifth level</a:t>
            </a:r>
            <a:endParaRPr b="0" lang="es-MX" sz="16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076800" y="2691720"/>
            <a:ext cx="4946400" cy="3189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Tenorite"/>
              </a:rPr>
              <a:t>Click to edit Master text styles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lvl="1" marL="685800" indent="-2286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Second level</a:t>
            </a:r>
            <a:endParaRPr b="0" lang="es-MX" sz="2000" spc="-1" strike="noStrike">
              <a:solidFill>
                <a:schemeClr val="dk1"/>
              </a:solidFill>
              <a:latin typeface="Tenorite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Tenorite"/>
              </a:rPr>
              <a:t>Third level</a:t>
            </a:r>
            <a:endParaRPr b="0" lang="es-MX" sz="1800" spc="-1" strike="noStrike">
              <a:solidFill>
                <a:schemeClr val="dk1"/>
              </a:solidFill>
              <a:latin typeface="Tenorite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Tenorite"/>
              </a:rPr>
              <a:t>Fourth level</a:t>
            </a:r>
            <a:endParaRPr b="0" lang="es-MX" sz="1600" spc="-1" strike="noStrike">
              <a:solidFill>
                <a:schemeClr val="dk1"/>
              </a:solidFill>
              <a:latin typeface="Tenorite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Tenorite"/>
              </a:rPr>
              <a:t>Fifth level</a:t>
            </a:r>
            <a:endParaRPr b="0" lang="es-MX" sz="16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 idx="16"/>
          </p:nvPr>
        </p:nvSpPr>
        <p:spPr>
          <a:xfrm>
            <a:off x="565200" y="59497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050" spc="-1" strike="noStrike">
                <a:solidFill>
                  <a:schemeClr val="dk1"/>
                </a:solidFill>
                <a:latin typeface="Tenorite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/>
                </a:solidFill>
                <a:latin typeface="Tenorite"/>
              </a:rPr>
              <a:t>&lt;date/time&gt;</a:t>
            </a:r>
            <a:endParaRPr b="0" lang="en-US" sz="105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 idx="17"/>
          </p:nvPr>
        </p:nvSpPr>
        <p:spPr>
          <a:xfrm>
            <a:off x="565200" y="543240"/>
            <a:ext cx="4114440" cy="24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FreeSerif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FreeSerif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 idx="18"/>
          </p:nvPr>
        </p:nvSpPr>
        <p:spPr>
          <a:xfrm>
            <a:off x="10812960" y="511200"/>
            <a:ext cx="914040" cy="31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400" spc="-1" strike="noStrike">
                <a:solidFill>
                  <a:schemeClr val="dk1"/>
                </a:solidFill>
                <a:latin typeface="Tenorit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44D6E41-4A75-4CEE-A9E7-726EC85675AD}" type="slidenum">
              <a:rPr b="0" lang="en-US" sz="1400" spc="-1" strike="noStrike">
                <a:solidFill>
                  <a:schemeClr val="dk1"/>
                </a:solidFill>
                <a:latin typeface="Tenorit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738160" y="1096920"/>
            <a:ext cx="453240" cy="5760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2"/>
              </a:solidFill>
              <a:latin typeface="Tenorite"/>
            </a:endParaRPr>
          </a:p>
        </p:txBody>
      </p:sp>
      <p:sp>
        <p:nvSpPr>
          <p:cNvPr id="51" name="Rectangle 54"/>
          <p:cNvSpPr/>
          <p:nvPr/>
        </p:nvSpPr>
        <p:spPr>
          <a:xfrm>
            <a:off x="9881640" y="976680"/>
            <a:ext cx="1336320" cy="119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52" name="Cross 10"/>
          <p:cNvSpPr/>
          <p:nvPr/>
        </p:nvSpPr>
        <p:spPr>
          <a:xfrm>
            <a:off x="11531160" y="5618880"/>
            <a:ext cx="524520" cy="524520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65200" y="1204560"/>
            <a:ext cx="8265960" cy="144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Seaford Display"/>
              </a:rPr>
              <a:t>Click to edit Master title style</a:t>
            </a:r>
            <a:endParaRPr b="0" lang="es-MX" sz="44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65200" y="2691720"/>
            <a:ext cx="494640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Tenorite"/>
              </a:rPr>
              <a:t>Click to edit Master text styles</a:t>
            </a:r>
            <a:endParaRPr b="0" lang="es-MX" sz="28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65200" y="3515400"/>
            <a:ext cx="4946400" cy="236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Tenorite"/>
              </a:rPr>
              <a:t>Click to edit Master text styles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lvl="1" marL="685800" indent="-2286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Second level</a:t>
            </a:r>
            <a:endParaRPr b="0" lang="es-MX" sz="2000" spc="-1" strike="noStrike">
              <a:solidFill>
                <a:schemeClr val="dk1"/>
              </a:solidFill>
              <a:latin typeface="Tenorite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Tenorite"/>
              </a:rPr>
              <a:t>Third level</a:t>
            </a:r>
            <a:endParaRPr b="0" lang="es-MX" sz="1800" spc="-1" strike="noStrike">
              <a:solidFill>
                <a:schemeClr val="dk1"/>
              </a:solidFill>
              <a:latin typeface="Tenorite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Tenorite"/>
              </a:rPr>
              <a:t>Fourth level</a:t>
            </a:r>
            <a:endParaRPr b="0" lang="es-MX" sz="1600" spc="-1" strike="noStrike">
              <a:solidFill>
                <a:schemeClr val="dk1"/>
              </a:solidFill>
              <a:latin typeface="Tenorite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Tenorite"/>
              </a:rPr>
              <a:t>Fifth level</a:t>
            </a:r>
            <a:endParaRPr b="0" lang="es-MX" sz="16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76800" y="2691000"/>
            <a:ext cx="494640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Tenorite"/>
              </a:rPr>
              <a:t>Click to edit Master text styles</a:t>
            </a:r>
            <a:endParaRPr b="0" lang="es-MX" sz="28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076800" y="3515040"/>
            <a:ext cx="4946400" cy="236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Tenorite"/>
              </a:rPr>
              <a:t>Click to edit Master text styles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lvl="1" marL="685800" indent="-2286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Second level</a:t>
            </a:r>
            <a:endParaRPr b="0" lang="es-MX" sz="2000" spc="-1" strike="noStrike">
              <a:solidFill>
                <a:schemeClr val="dk1"/>
              </a:solidFill>
              <a:latin typeface="Tenorite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Tenorite"/>
              </a:rPr>
              <a:t>Third level</a:t>
            </a:r>
            <a:endParaRPr b="0" lang="es-MX" sz="1800" spc="-1" strike="noStrike">
              <a:solidFill>
                <a:schemeClr val="dk1"/>
              </a:solidFill>
              <a:latin typeface="Tenorite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Tenorite"/>
              </a:rPr>
              <a:t>Fourth level</a:t>
            </a:r>
            <a:endParaRPr b="0" lang="es-MX" sz="1600" spc="-1" strike="noStrike">
              <a:solidFill>
                <a:schemeClr val="dk1"/>
              </a:solidFill>
              <a:latin typeface="Tenorite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Tenorite"/>
              </a:rPr>
              <a:t>Fifth level</a:t>
            </a:r>
            <a:endParaRPr b="0" lang="es-MX" sz="16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dt" idx="19"/>
          </p:nvPr>
        </p:nvSpPr>
        <p:spPr>
          <a:xfrm>
            <a:off x="565200" y="59497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050" spc="-1" strike="noStrike">
                <a:solidFill>
                  <a:schemeClr val="dk1"/>
                </a:solidFill>
                <a:latin typeface="Tenorite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/>
                </a:solidFill>
                <a:latin typeface="Tenorite"/>
              </a:rPr>
              <a:t>&lt;date/time&gt;</a:t>
            </a:r>
            <a:endParaRPr b="0" lang="en-US" sz="105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ftr" idx="20"/>
          </p:nvPr>
        </p:nvSpPr>
        <p:spPr>
          <a:xfrm>
            <a:off x="565200" y="543240"/>
            <a:ext cx="4114440" cy="24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FreeSerif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FreeSerif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63" name="PlaceHolder 8"/>
          <p:cNvSpPr>
            <a:spLocks noGrp="1"/>
          </p:cNvSpPr>
          <p:nvPr>
            <p:ph type="sldNum" idx="21"/>
          </p:nvPr>
        </p:nvSpPr>
        <p:spPr>
          <a:xfrm>
            <a:off x="10812960" y="511200"/>
            <a:ext cx="914040" cy="31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400" spc="-1" strike="noStrike">
                <a:solidFill>
                  <a:schemeClr val="dk1"/>
                </a:solidFill>
                <a:latin typeface="Tenorit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2ED2BFD-6006-44A2-81FB-B19F65DB6602}" type="slidenum">
              <a:rPr b="0" lang="en-US" sz="1400" spc="-1" strike="noStrike">
                <a:solidFill>
                  <a:schemeClr val="dk1"/>
                </a:solidFill>
                <a:latin typeface="Tenorit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64" name="Rectangle 51"/>
          <p:cNvSpPr/>
          <p:nvPr/>
        </p:nvSpPr>
        <p:spPr>
          <a:xfrm>
            <a:off x="11738160" y="1096920"/>
            <a:ext cx="453240" cy="5760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2"/>
              </a:solidFill>
              <a:latin typeface="Tenorite"/>
            </a:endParaRPr>
          </a:p>
        </p:txBody>
      </p:sp>
      <p:sp>
        <p:nvSpPr>
          <p:cNvPr id="65" name="Rectangle 56"/>
          <p:cNvSpPr/>
          <p:nvPr/>
        </p:nvSpPr>
        <p:spPr>
          <a:xfrm>
            <a:off x="9881640" y="976680"/>
            <a:ext cx="1336320" cy="119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66" name="Cross 13"/>
          <p:cNvSpPr/>
          <p:nvPr/>
        </p:nvSpPr>
        <p:spPr>
          <a:xfrm>
            <a:off x="11531160" y="5618880"/>
            <a:ext cx="524520" cy="524520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65200" y="1204560"/>
            <a:ext cx="8267040" cy="144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Seaford Display"/>
              </a:rPr>
              <a:t>Click to edit Master title style</a:t>
            </a:r>
            <a:endParaRPr b="0" lang="es-MX" sz="44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dt" idx="22"/>
          </p:nvPr>
        </p:nvSpPr>
        <p:spPr>
          <a:xfrm>
            <a:off x="565200" y="59497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050" spc="-1" strike="noStrike">
                <a:solidFill>
                  <a:schemeClr val="dk1"/>
                </a:solidFill>
                <a:latin typeface="Tenorite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/>
                </a:solidFill>
                <a:latin typeface="Tenorite"/>
              </a:rPr>
              <a:t>&lt;date/time&gt;</a:t>
            </a:r>
            <a:endParaRPr b="0" lang="en-US" sz="105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ftr" idx="23"/>
          </p:nvPr>
        </p:nvSpPr>
        <p:spPr>
          <a:xfrm>
            <a:off x="565200" y="543240"/>
            <a:ext cx="4114440" cy="24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FreeSerif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FreeSerif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sldNum" idx="24"/>
          </p:nvPr>
        </p:nvSpPr>
        <p:spPr>
          <a:xfrm>
            <a:off x="10812960" y="511200"/>
            <a:ext cx="914040" cy="31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400" spc="-1" strike="noStrike">
                <a:solidFill>
                  <a:schemeClr val="dk1"/>
                </a:solidFill>
                <a:latin typeface="Tenorit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7D8D44D-2027-4804-877B-D4DAADBE2D26}" type="slidenum">
              <a:rPr b="0" lang="en-US" sz="1400" spc="-1" strike="noStrike">
                <a:solidFill>
                  <a:schemeClr val="dk1"/>
                </a:solidFill>
                <a:latin typeface="Tenorit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71" name="Rectangle 47"/>
          <p:cNvSpPr/>
          <p:nvPr/>
        </p:nvSpPr>
        <p:spPr>
          <a:xfrm>
            <a:off x="9881640" y="976680"/>
            <a:ext cx="1336320" cy="119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72" name="Rectangle 50"/>
          <p:cNvSpPr/>
          <p:nvPr/>
        </p:nvSpPr>
        <p:spPr>
          <a:xfrm>
            <a:off x="11738160" y="1096920"/>
            <a:ext cx="453240" cy="5760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2"/>
              </a:solidFill>
              <a:latin typeface="Tenorite"/>
            </a:endParaRPr>
          </a:p>
        </p:txBody>
      </p:sp>
      <p:sp>
        <p:nvSpPr>
          <p:cNvPr id="73" name="Cross 8"/>
          <p:cNvSpPr/>
          <p:nvPr/>
        </p:nvSpPr>
        <p:spPr>
          <a:xfrm>
            <a:off x="11531160" y="5618880"/>
            <a:ext cx="524520" cy="524520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dt" idx="25"/>
          </p:nvPr>
        </p:nvSpPr>
        <p:spPr>
          <a:xfrm>
            <a:off x="565200" y="59497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050" spc="-1" strike="noStrike">
                <a:solidFill>
                  <a:schemeClr val="dk1"/>
                </a:solidFill>
                <a:latin typeface="Tenorite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/>
                </a:solidFill>
                <a:latin typeface="Tenorite"/>
              </a:rPr>
              <a:t>&lt;date/time&gt;</a:t>
            </a:r>
            <a:endParaRPr b="0" lang="en-US" sz="105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ftr" idx="26"/>
          </p:nvPr>
        </p:nvSpPr>
        <p:spPr>
          <a:xfrm>
            <a:off x="565200" y="543240"/>
            <a:ext cx="4114440" cy="24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FreeSerif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FreeSerif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sldNum" idx="27"/>
          </p:nvPr>
        </p:nvSpPr>
        <p:spPr>
          <a:xfrm>
            <a:off x="10812960" y="511200"/>
            <a:ext cx="914040" cy="31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400" spc="-1" strike="noStrike">
                <a:solidFill>
                  <a:schemeClr val="dk1"/>
                </a:solidFill>
                <a:latin typeface="Tenorit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8077386-34AD-4B00-A094-F5B842C033C8}" type="slidenum">
              <a:rPr b="0" lang="en-US" sz="1400" spc="-1" strike="noStrike">
                <a:solidFill>
                  <a:schemeClr val="dk1"/>
                </a:solidFill>
                <a:latin typeface="Tenorit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78" name="Rectangle 46"/>
          <p:cNvSpPr/>
          <p:nvPr/>
        </p:nvSpPr>
        <p:spPr>
          <a:xfrm>
            <a:off x="0" y="1096920"/>
            <a:ext cx="263160" cy="5760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79" name="Cross 47"/>
          <p:cNvSpPr/>
          <p:nvPr/>
        </p:nvSpPr>
        <p:spPr>
          <a:xfrm>
            <a:off x="58320" y="5618880"/>
            <a:ext cx="524520" cy="524520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80" name="Rectangle 48"/>
          <p:cNvSpPr/>
          <p:nvPr/>
        </p:nvSpPr>
        <p:spPr>
          <a:xfrm>
            <a:off x="9881640" y="976680"/>
            <a:ext cx="1336320" cy="119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MX" sz="1800" spc="-1" strike="noStrike">
                <a:solidFill>
                  <a:schemeClr val="dk1"/>
                </a:solidFill>
                <a:latin typeface="Tenorite"/>
              </a:rPr>
              <a:t>Click to edit the title text format</a:t>
            </a:r>
            <a:endParaRPr b="0" lang="es-MX" sz="18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Click to edit the outline text format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chemeClr val="dk1"/>
                </a:solidFill>
                <a:latin typeface="Tenorite"/>
              </a:rPr>
              <a:t>Second Outline Level</a:t>
            </a:r>
            <a:endParaRPr b="0" lang="es-MX" sz="1800" spc="-1" strike="noStrike">
              <a:solidFill>
                <a:schemeClr val="dk1"/>
              </a:solidFill>
              <a:latin typeface="Tenorit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600" spc="-1" strike="noStrike">
                <a:solidFill>
                  <a:schemeClr val="dk1"/>
                </a:solidFill>
                <a:latin typeface="Tenorite"/>
              </a:rPr>
              <a:t>Third Outline Level</a:t>
            </a:r>
            <a:endParaRPr b="0" lang="es-MX" sz="1600" spc="-1" strike="noStrike">
              <a:solidFill>
                <a:schemeClr val="dk1"/>
              </a:solidFill>
              <a:latin typeface="Tenorit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600" spc="-1" strike="noStrike">
                <a:solidFill>
                  <a:schemeClr val="dk1"/>
                </a:solidFill>
                <a:latin typeface="Tenorite"/>
              </a:rPr>
              <a:t>Fourth Outline Level</a:t>
            </a:r>
            <a:endParaRPr b="0" lang="es-MX" sz="1600" spc="-1" strike="noStrike">
              <a:solidFill>
                <a:schemeClr val="dk1"/>
              </a:solidFill>
              <a:latin typeface="Tenorit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chemeClr val="dk1"/>
                </a:solidFill>
                <a:latin typeface="Tenorite"/>
              </a:rPr>
              <a:t>Fifth Outline Level</a:t>
            </a:r>
            <a:endParaRPr b="0" lang="es-MX" sz="2000" spc="-1" strike="noStrike">
              <a:solidFill>
                <a:schemeClr val="dk1"/>
              </a:solidFill>
              <a:latin typeface="Tenorit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chemeClr val="dk1"/>
                </a:solidFill>
                <a:latin typeface="Tenorite"/>
              </a:rPr>
              <a:t>Sixth Outline Level</a:t>
            </a:r>
            <a:endParaRPr b="0" lang="es-MX" sz="2000" spc="-1" strike="noStrike">
              <a:solidFill>
                <a:schemeClr val="dk1"/>
              </a:solidFill>
              <a:latin typeface="Tenorit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chemeClr val="dk1"/>
                </a:solidFill>
                <a:latin typeface="Tenorite"/>
              </a:rPr>
              <a:t>Seventh Outline Level</a:t>
            </a:r>
            <a:endParaRPr b="0" lang="es-MX" sz="2000" spc="-1" strike="noStrike">
              <a:solidFill>
                <a:schemeClr val="dk1"/>
              </a:solidFill>
              <a:latin typeface="Tenorit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pic>
        <p:nvPicPr>
          <p:cNvPr id="102" name="Picture 3" descr="Concepto genético abstracto"/>
          <p:cNvPicPr/>
          <p:nvPr/>
        </p:nvPicPr>
        <p:blipFill>
          <a:blip r:embed="rId1"/>
          <a:srcRect l="0" t="25613" r="0" b="18137"/>
          <a:stretch/>
        </p:blipFill>
        <p:spPr>
          <a:xfrm>
            <a:off x="0" y="21924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03" name="Rectangl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549440" cy="6857640"/>
          </a:xfrm>
          <a:prstGeom prst="rect">
            <a:avLst/>
          </a:prstGeom>
          <a:gradFill rotWithShape="0">
            <a:gsLst>
              <a:gs pos="1000">
                <a:srgbClr val="000000">
                  <a:alpha val="55000"/>
                </a:srgbClr>
              </a:gs>
              <a:gs pos="68000">
                <a:srgbClr val="000000">
                  <a:alpha val="67000"/>
                </a:srgbClr>
              </a:gs>
              <a:gs pos="100000">
                <a:srgbClr val="000000">
                  <a:alpha val="55000"/>
                </a:srgbClr>
              </a:gs>
            </a:gsLst>
            <a:lin ang="135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MX" sz="2600" spc="-1" strike="noStrike" cap="all">
              <a:solidFill>
                <a:srgbClr val="ffffff"/>
              </a:solidFill>
              <a:latin typeface="Tenorite"/>
            </a:endParaRPr>
          </a:p>
        </p:txBody>
      </p:sp>
      <p:sp>
        <p:nvSpPr>
          <p:cNvPr id="104" name="Cross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42440" y="5618880"/>
            <a:ext cx="524520" cy="524520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105" name="Rectangl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1640" y="976680"/>
            <a:ext cx="1336320" cy="119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797040" y="1625760"/>
            <a:ext cx="6696720" cy="272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s-MX" sz="8000" spc="-151" strike="noStrike">
                <a:solidFill>
                  <a:schemeClr val="dk1"/>
                </a:solidFill>
                <a:latin typeface="Seaford Display"/>
              </a:rPr>
              <a:t>Ini</a:t>
            </a:r>
            <a:r>
              <a:rPr b="0" lang="es-MX" sz="8000" spc="-151" strike="noStrike">
                <a:solidFill>
                  <a:schemeClr val="dk1"/>
                </a:solidFill>
                <a:latin typeface="Seaford Display"/>
              </a:rPr>
              <a:t>	</a:t>
            </a:r>
            <a:endParaRPr b="0" lang="es-MX" sz="80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797040" y="4466880"/>
            <a:ext cx="6696720" cy="88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Jose Pablo Ocio Mazo</a:t>
            </a:r>
            <a:endParaRPr b="0" lang="en-US" sz="2400" spc="-1" strike="noStrike">
              <a:solidFill>
                <a:srgbClr val="ffffff"/>
              </a:solidFill>
              <a:latin typeface="Free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pic>
        <p:nvPicPr>
          <p:cNvPr id="109" name="Picture 6" descr="Water droplet on a petal"/>
          <p:cNvPicPr/>
          <p:nvPr/>
        </p:nvPicPr>
        <p:blipFill>
          <a:blip r:embed="rId1"/>
          <a:srcRect l="31759" t="0" r="25405" b="0"/>
          <a:stretch/>
        </p:blipFill>
        <p:spPr>
          <a:xfrm>
            <a:off x="1800" y="0"/>
            <a:ext cx="5222160" cy="6857640"/>
          </a:xfrm>
          <a:prstGeom prst="rect">
            <a:avLst/>
          </a:prstGeom>
          <a:ln w="0">
            <a:noFill/>
          </a:ln>
        </p:spPr>
      </p:pic>
      <p:sp>
        <p:nvSpPr>
          <p:cNvPr id="110" name="Rectangl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96920"/>
            <a:ext cx="5222160" cy="5760720"/>
          </a:xfrm>
          <a:prstGeom prst="rect">
            <a:avLst/>
          </a:prstGeom>
          <a:gradFill rotWithShape="0">
            <a:gsLst>
              <a:gs pos="1000">
                <a:srgbClr val="000000">
                  <a:alpha val="55000"/>
                </a:srgbClr>
              </a:gs>
              <a:gs pos="68000">
                <a:srgbClr val="000000">
                  <a:alpha val="67000"/>
                </a:srgbClr>
              </a:gs>
              <a:gs pos="100000">
                <a:srgbClr val="000000">
                  <a:alpha val="55000"/>
                </a:srgbClr>
              </a:gs>
            </a:gsLst>
            <a:lin ang="135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MX" sz="2600" spc="-1" strike="noStrike" cap="all">
              <a:solidFill>
                <a:srgbClr val="ffffff"/>
              </a:solidFill>
              <a:latin typeface="Tenorite"/>
            </a:endParaRPr>
          </a:p>
        </p:txBody>
      </p:sp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65200" y="1554120"/>
            <a:ext cx="4114440" cy="406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s-MX" sz="4400" spc="-1" strike="noStrike">
                <a:solidFill>
                  <a:schemeClr val="lt1"/>
                </a:solidFill>
                <a:latin typeface="Seaford Display"/>
              </a:rPr>
              <a:t>Gramatica</a:t>
            </a:r>
            <a:endParaRPr b="0" lang="es-MX" sz="44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5880" y="1189800"/>
            <a:ext cx="5530320" cy="5086440"/>
          </a:xfrm>
          <a:prstGeom prst="rect">
            <a:avLst/>
          </a:prstGeom>
          <a:noFill/>
          <a:ln w="0">
            <a:noFill/>
          </a:ln>
        </p:spPr>
        <p:txBody>
          <a:bodyPr numCol="2" spcCol="0" lIns="91440" rIns="91440" tIns="45720" bIns="45720" anchor="t">
            <a:normAutofit fontScale="2499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//gramatica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program -&gt; ini_block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ini_block -&gt; "ini" "{" statements "}"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statements -&gt; statement statements | statement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statement -&gt; variable_declarationInt | variable_declarationString | assignment | if_statement | for_statement | while_statement | printing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variable_declarationInt -&gt; type identifier "=" expression ";" | type identifier ";"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variable_declarationString -&gt; type identifier "=" string ";" | type identifier ";"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assignment -&gt; identifier "=" expression ";"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if_statement -&gt; "if" "(" condition ")" "{" statements "}"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              </a:t>
            </a: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| "if" "(" condition ")" "{" statements "}" "else" "{" statements "}"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for_statement -&gt; "for" "(" variable_declaration ";" condition ";" assignment ")" "{" statements "}"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while_statement -&gt; "while" "(" condition ")" "{" statements "}"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printing -&gt; mostrar "(" identifier ")" ";"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type -&gt; "int"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      </a:t>
            </a: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| "string"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      </a:t>
            </a: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| "float"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identifier -&gt; [char][char | number | _]*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expression -&gt; factor operator factor | factor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string -&gt; """ [char+ | " "| number | floatVar]+ """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number -&gt; [0-9]+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floatVar -&gt; [0-9]+ "." [0-9]+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arguments -&gt; expression arguments | expression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factor -&gt; identifier | number | floatVar| string |"(" expression ")"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condition -&gt; factor comparison_operator factor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operator -&gt; "+"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          </a:t>
            </a: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| "-"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          </a:t>
            </a: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| "*"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          </a:t>
            </a: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| "/"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          </a:t>
            </a: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| "^"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            </a:t>
            </a: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"="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comparison_operator -&gt; "&gt;"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                     </a:t>
            </a: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| "&lt;"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                     </a:t>
            </a: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| "=&gt;"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                     </a:t>
            </a: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| "&lt;="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                     </a:t>
            </a: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| "=="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                     </a:t>
            </a:r>
            <a:r>
              <a:rPr b="0" lang="es-MX" sz="2400" spc="-1" strike="noStrike">
                <a:solidFill>
                  <a:schemeClr val="dk1"/>
                </a:solidFill>
                <a:latin typeface="Tenorite"/>
              </a:rPr>
              <a:t>| "!="</a:t>
            </a:r>
            <a:endParaRPr b="0" lang="es-MX" sz="24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113" name="Rectangl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22520" y="1096920"/>
            <a:ext cx="492120" cy="576072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MX" sz="2600" spc="-1" strike="noStrike" cap="all">
              <a:solidFill>
                <a:srgbClr val="ffffff"/>
              </a:solidFill>
              <a:latin typeface="Tenorite"/>
            </a:endParaRPr>
          </a:p>
        </p:txBody>
      </p:sp>
      <p:sp>
        <p:nvSpPr>
          <p:cNvPr id="114" name="Cross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16960" y="5618880"/>
            <a:ext cx="524520" cy="524520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115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1640" y="976680"/>
            <a:ext cx="1336320" cy="119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9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63560" y="1096920"/>
            <a:ext cx="5570640" cy="5760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117" name="Cross 9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29360" y="5618880"/>
            <a:ext cx="524520" cy="524520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118" name="Rectangle 9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1640" y="976680"/>
            <a:ext cx="1336320" cy="119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 useBgFill="1">
        <p:nvSpPr>
          <p:cNvPr id="119" name="Rectangle 9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120" name="CuadroTexto 6"/>
          <p:cNvSpPr/>
          <p:nvPr/>
        </p:nvSpPr>
        <p:spPr>
          <a:xfrm>
            <a:off x="565200" y="1204560"/>
            <a:ext cx="3609720" cy="144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defTabSz="914400">
              <a:lnSpc>
                <a:spcPct val="100000"/>
              </a:lnSpc>
              <a:spcAft>
                <a:spcPts val="601"/>
              </a:spcAft>
            </a:pPr>
            <a:r>
              <a:rPr b="0" lang="en-US" sz="4400" spc="-1" strike="noStrike">
                <a:solidFill>
                  <a:schemeClr val="dk1"/>
                </a:solidFill>
                <a:latin typeface="Seaford Display"/>
              </a:rPr>
              <a:t>Ejemplo</a:t>
            </a:r>
            <a:endParaRPr b="0" lang="en-US" sz="4400" spc="-1" strike="noStrike">
              <a:solidFill>
                <a:srgbClr val="000000"/>
              </a:solidFill>
              <a:latin typeface="FreeSans"/>
            </a:endParaRPr>
          </a:p>
          <a:p>
            <a:pPr defTabSz="914400">
              <a:lnSpc>
                <a:spcPct val="100000"/>
              </a:lnSpc>
              <a:spcAft>
                <a:spcPts val="601"/>
              </a:spcAft>
            </a:pPr>
            <a:endParaRPr b="0" lang="en-US" sz="4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21" name="CuadroTexto 44"/>
          <p:cNvSpPr/>
          <p:nvPr/>
        </p:nvSpPr>
        <p:spPr>
          <a:xfrm>
            <a:off x="565200" y="2691720"/>
            <a:ext cx="3609720" cy="31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indent="-228600" defTabSz="9144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System Font Regular"/>
              <a:buChar char="–"/>
            </a:pPr>
            <a:r>
              <a:rPr b="0" lang="en-US" sz="1300" spc="-1" strike="noStrike">
                <a:solidFill>
                  <a:schemeClr val="dk1"/>
                </a:solidFill>
                <a:latin typeface="Tenorite"/>
              </a:rPr>
              <a:t>ini{</a:t>
            </a:r>
            <a:endParaRPr b="0" lang="en-US" sz="1300" spc="-1" strike="noStrike">
              <a:solidFill>
                <a:srgbClr val="000000"/>
              </a:solidFill>
              <a:latin typeface="FreeSans"/>
            </a:endParaRPr>
          </a:p>
          <a:p>
            <a:pPr indent="-228600" defTabSz="9144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System Font Regular"/>
              <a:buChar char="–"/>
            </a:pPr>
            <a:r>
              <a:rPr b="0" lang="en-US" sz="1300" spc="-1" strike="noStrike">
                <a:solidFill>
                  <a:schemeClr val="dk1"/>
                </a:solidFill>
                <a:latin typeface="Tenorite"/>
              </a:rPr>
              <a:t>    </a:t>
            </a:r>
            <a:r>
              <a:rPr b="0" lang="en-US" sz="1300" spc="-1" strike="noStrike">
                <a:solidFill>
                  <a:schemeClr val="dk1"/>
                </a:solidFill>
                <a:latin typeface="Tenorite"/>
              </a:rPr>
              <a:t>string x = "hola";</a:t>
            </a:r>
            <a:endParaRPr b="0" lang="en-US" sz="1300" spc="-1" strike="noStrike">
              <a:solidFill>
                <a:srgbClr val="000000"/>
              </a:solidFill>
              <a:latin typeface="FreeSans"/>
            </a:endParaRPr>
          </a:p>
          <a:p>
            <a:pPr indent="-228600" defTabSz="9144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System Font Regular"/>
              <a:buChar char="–"/>
            </a:pPr>
            <a:r>
              <a:rPr b="0" lang="en-US" sz="1300" spc="-1" strike="noStrike">
                <a:solidFill>
                  <a:schemeClr val="dk1"/>
                </a:solidFill>
                <a:latin typeface="Tenorite"/>
              </a:rPr>
              <a:t>    </a:t>
            </a:r>
            <a:r>
              <a:rPr b="0" lang="en-US" sz="1300" spc="-1" strike="noStrike">
                <a:solidFill>
                  <a:schemeClr val="dk1"/>
                </a:solidFill>
                <a:latin typeface="Tenorite"/>
              </a:rPr>
              <a:t>int b = 3;</a:t>
            </a:r>
            <a:endParaRPr b="0" lang="en-US" sz="1300" spc="-1" strike="noStrike">
              <a:solidFill>
                <a:srgbClr val="000000"/>
              </a:solidFill>
              <a:latin typeface="FreeSans"/>
            </a:endParaRPr>
          </a:p>
          <a:p>
            <a:pPr indent="-228600" defTabSz="9144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System Font Regular"/>
              <a:buChar char="–"/>
            </a:pPr>
            <a:r>
              <a:rPr b="0" lang="en-US" sz="1300" spc="-1" strike="noStrike">
                <a:solidFill>
                  <a:schemeClr val="dk1"/>
                </a:solidFill>
                <a:latin typeface="Tenorite"/>
              </a:rPr>
              <a:t>    </a:t>
            </a:r>
            <a:r>
              <a:rPr b="0" lang="en-US" sz="1300" spc="-1" strike="noStrike">
                <a:solidFill>
                  <a:schemeClr val="dk1"/>
                </a:solidFill>
                <a:latin typeface="Tenorite"/>
              </a:rPr>
              <a:t>if(b &lt;= 10){</a:t>
            </a:r>
            <a:endParaRPr b="0" lang="en-US" sz="1300" spc="-1" strike="noStrike">
              <a:solidFill>
                <a:srgbClr val="000000"/>
              </a:solidFill>
              <a:latin typeface="FreeSans"/>
            </a:endParaRPr>
          </a:p>
          <a:p>
            <a:pPr indent="-228600" defTabSz="9144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System Font Regular"/>
              <a:buChar char="–"/>
            </a:pPr>
            <a:r>
              <a:rPr b="0" lang="en-US" sz="1300" spc="-1" strike="noStrike">
                <a:solidFill>
                  <a:schemeClr val="dk1"/>
                </a:solidFill>
                <a:latin typeface="Tenorite"/>
              </a:rPr>
              <a:t>        </a:t>
            </a:r>
            <a:r>
              <a:rPr b="0" lang="en-US" sz="1300" spc="-1" strike="noStrike">
                <a:solidFill>
                  <a:schemeClr val="dk1"/>
                </a:solidFill>
                <a:latin typeface="Tenorite"/>
              </a:rPr>
              <a:t>b = 5</a:t>
            </a:r>
            <a:endParaRPr b="0" lang="en-US" sz="1300" spc="-1" strike="noStrike">
              <a:solidFill>
                <a:srgbClr val="000000"/>
              </a:solidFill>
              <a:latin typeface="FreeSans"/>
            </a:endParaRPr>
          </a:p>
          <a:p>
            <a:pPr indent="-228600" defTabSz="9144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System Font Regular"/>
              <a:buChar char="–"/>
            </a:pPr>
            <a:r>
              <a:rPr b="0" lang="en-US" sz="1300" spc="-1" strike="noStrike">
                <a:solidFill>
                  <a:schemeClr val="dk1"/>
                </a:solidFill>
                <a:latin typeface="Tenorite"/>
              </a:rPr>
              <a:t>    </a:t>
            </a:r>
            <a:r>
              <a:rPr b="0" lang="en-US" sz="1300" spc="-1" strike="noStrike">
                <a:solidFill>
                  <a:schemeClr val="dk1"/>
                </a:solidFill>
                <a:latin typeface="Tenorite"/>
              </a:rPr>
              <a:t>}</a:t>
            </a:r>
            <a:endParaRPr b="0" lang="en-US" sz="1300" spc="-1" strike="noStrike">
              <a:solidFill>
                <a:srgbClr val="000000"/>
              </a:solidFill>
              <a:latin typeface="FreeSans"/>
            </a:endParaRPr>
          </a:p>
          <a:p>
            <a:pPr indent="-228600" defTabSz="9144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System Font Regular"/>
              <a:buChar char="–"/>
            </a:pPr>
            <a:r>
              <a:rPr b="0" lang="en-US" sz="1300" spc="-1" strike="noStrike">
                <a:solidFill>
                  <a:schemeClr val="dk1"/>
                </a:solidFill>
                <a:latin typeface="Tenorite"/>
              </a:rPr>
              <a:t>}</a:t>
            </a:r>
            <a:endParaRPr b="0" lang="en-US" sz="1300" spc="-1" strike="noStrike">
              <a:solidFill>
                <a:srgbClr val="000000"/>
              </a:solidFill>
              <a:latin typeface="FreeSans"/>
            </a:endParaRPr>
          </a:p>
          <a:p>
            <a:pPr defTabSz="914400">
              <a:lnSpc>
                <a:spcPct val="90000"/>
              </a:lnSpc>
              <a:spcAft>
                <a:spcPts val="601"/>
              </a:spcAft>
            </a:pPr>
            <a:endParaRPr b="0" lang="en-US" sz="1300" spc="-1" strike="noStrike">
              <a:solidFill>
                <a:srgbClr val="000000"/>
              </a:solidFill>
              <a:latin typeface="FreeSans"/>
            </a:endParaRPr>
          </a:p>
          <a:p>
            <a:pPr defTabSz="914400">
              <a:lnSpc>
                <a:spcPct val="90000"/>
              </a:lnSpc>
              <a:spcAft>
                <a:spcPts val="601"/>
              </a:spcAft>
            </a:pPr>
            <a:endParaRPr b="0" lang="en-US" sz="13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22" name="Cross 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17600" y="5618880"/>
            <a:ext cx="524520" cy="524520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123" name="Rectangle 10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1640" y="976680"/>
            <a:ext cx="1336320" cy="119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pic>
        <p:nvPicPr>
          <p:cNvPr id="124" name="Imagen 2" descr=""/>
          <p:cNvPicPr/>
          <p:nvPr/>
        </p:nvPicPr>
        <p:blipFill>
          <a:blip r:embed="rId1"/>
          <a:stretch/>
        </p:blipFill>
        <p:spPr>
          <a:xfrm>
            <a:off x="5559120" y="1204560"/>
            <a:ext cx="5658120" cy="441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Elipse 5"/>
          <p:cNvSpPr/>
          <p:nvPr/>
        </p:nvSpPr>
        <p:spPr>
          <a:xfrm>
            <a:off x="4628880" y="586800"/>
            <a:ext cx="1676520" cy="471960"/>
          </a:xfrm>
          <a:prstGeom prst="ellipse">
            <a:avLst/>
          </a:prstGeom>
          <a:solidFill>
            <a:srgbClr val="8885d7"/>
          </a:solidFill>
          <a:ln>
            <a:solidFill>
              <a:srgbClr val="3b3a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MX" sz="1800" spc="-1" strike="noStrike">
                <a:solidFill>
                  <a:schemeClr val="lt1"/>
                </a:solidFill>
                <a:latin typeface="Tenorite"/>
              </a:rPr>
              <a:t>ini_block</a:t>
            </a:r>
            <a:endParaRPr b="0" lang="en-US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26" name="Elipse 87"/>
          <p:cNvSpPr/>
          <p:nvPr/>
        </p:nvSpPr>
        <p:spPr>
          <a:xfrm>
            <a:off x="209160" y="4188600"/>
            <a:ext cx="721440" cy="332640"/>
          </a:xfrm>
          <a:prstGeom prst="ellipse">
            <a:avLst/>
          </a:prstGeom>
          <a:solidFill>
            <a:srgbClr val="8885d7"/>
          </a:solidFill>
          <a:ln>
            <a:solidFill>
              <a:srgbClr val="3b3a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MX" sz="1100" spc="-1" strike="noStrike">
                <a:solidFill>
                  <a:schemeClr val="lt1"/>
                </a:solidFill>
                <a:latin typeface="Tenorite"/>
              </a:rPr>
              <a:t>pr</a:t>
            </a:r>
            <a:endParaRPr b="0" lang="en-US" sz="11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27" name="Elipse 88"/>
          <p:cNvSpPr/>
          <p:nvPr/>
        </p:nvSpPr>
        <p:spPr>
          <a:xfrm>
            <a:off x="1044720" y="4091760"/>
            <a:ext cx="772200" cy="471960"/>
          </a:xfrm>
          <a:prstGeom prst="ellipse">
            <a:avLst/>
          </a:prstGeom>
          <a:solidFill>
            <a:srgbClr val="8885d7"/>
          </a:solidFill>
          <a:ln>
            <a:solidFill>
              <a:srgbClr val="3b3a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MX" sz="1100" spc="-1" strike="noStrike">
                <a:solidFill>
                  <a:schemeClr val="lt1"/>
                </a:solidFill>
                <a:latin typeface="Tenorite"/>
              </a:rPr>
              <a:t>id</a:t>
            </a:r>
            <a:endParaRPr b="0" lang="en-US" sz="11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28" name="Elipse 89"/>
          <p:cNvSpPr/>
          <p:nvPr/>
        </p:nvSpPr>
        <p:spPr>
          <a:xfrm>
            <a:off x="1897560" y="4091760"/>
            <a:ext cx="518040" cy="471960"/>
          </a:xfrm>
          <a:prstGeom prst="ellipse">
            <a:avLst/>
          </a:prstGeom>
          <a:solidFill>
            <a:srgbClr val="8885d7"/>
          </a:solidFill>
          <a:ln>
            <a:solidFill>
              <a:srgbClr val="3b3a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MX" sz="1100" spc="-1" strike="noStrike">
                <a:solidFill>
                  <a:schemeClr val="lt1"/>
                </a:solidFill>
                <a:latin typeface="Tenorite"/>
              </a:rPr>
              <a:t>=</a:t>
            </a:r>
            <a:endParaRPr b="0" lang="en-US" sz="11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29" name="Elipse 91"/>
          <p:cNvSpPr/>
          <p:nvPr/>
        </p:nvSpPr>
        <p:spPr>
          <a:xfrm>
            <a:off x="2588040" y="3997080"/>
            <a:ext cx="1005480" cy="594000"/>
          </a:xfrm>
          <a:prstGeom prst="ellipse">
            <a:avLst/>
          </a:prstGeom>
          <a:solidFill>
            <a:srgbClr val="8885d7"/>
          </a:solidFill>
          <a:ln>
            <a:solidFill>
              <a:srgbClr val="3b3a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MX" sz="1100" spc="-1" strike="noStrike">
                <a:solidFill>
                  <a:schemeClr val="lt1"/>
                </a:solidFill>
                <a:latin typeface="Tenorite"/>
              </a:rPr>
              <a:t>string</a:t>
            </a:r>
            <a:endParaRPr b="0" lang="en-US" sz="11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30" name="Elipse 92"/>
          <p:cNvSpPr/>
          <p:nvPr/>
        </p:nvSpPr>
        <p:spPr>
          <a:xfrm>
            <a:off x="840600" y="3126600"/>
            <a:ext cx="2612160" cy="332640"/>
          </a:xfrm>
          <a:prstGeom prst="ellipse">
            <a:avLst/>
          </a:prstGeom>
          <a:solidFill>
            <a:srgbClr val="8885d7"/>
          </a:solidFill>
          <a:ln>
            <a:solidFill>
              <a:srgbClr val="3b3a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MX" sz="1100" spc="-1" strike="noStrike">
                <a:solidFill>
                  <a:schemeClr val="lt1"/>
                </a:solidFill>
                <a:latin typeface="Tenorite"/>
              </a:rPr>
              <a:t>variable_declarationString</a:t>
            </a:r>
            <a:endParaRPr b="0" lang="en-US" sz="1100" spc="-1" strike="noStrike">
              <a:solidFill>
                <a:srgbClr val="000000"/>
              </a:solidFill>
              <a:latin typeface="FreeSans"/>
            </a:endParaRPr>
          </a:p>
        </p:txBody>
      </p:sp>
      <p:cxnSp>
        <p:nvCxnSpPr>
          <p:cNvPr id="131" name="Conector recto 93"/>
          <p:cNvCxnSpPr>
            <a:stCxn id="130" idx="4"/>
            <a:endCxn id="126" idx="0"/>
          </p:cNvCxnSpPr>
          <p:nvPr/>
        </p:nvCxnSpPr>
        <p:spPr>
          <a:xfrm flipH="1">
            <a:off x="569880" y="3459240"/>
            <a:ext cx="1577160" cy="729720"/>
          </a:xfrm>
          <a:prstGeom prst="straightConnector1">
            <a:avLst/>
          </a:prstGeom>
          <a:ln>
            <a:solidFill>
              <a:srgbClr val="8885d7"/>
            </a:solidFill>
          </a:ln>
        </p:spPr>
      </p:cxnSp>
      <p:cxnSp>
        <p:nvCxnSpPr>
          <p:cNvPr id="132" name="Conector recto 94"/>
          <p:cNvCxnSpPr>
            <a:stCxn id="130" idx="4"/>
            <a:endCxn id="127" idx="0"/>
          </p:cNvCxnSpPr>
          <p:nvPr/>
        </p:nvCxnSpPr>
        <p:spPr>
          <a:xfrm flipH="1">
            <a:off x="1431000" y="3459240"/>
            <a:ext cx="716040" cy="632880"/>
          </a:xfrm>
          <a:prstGeom prst="straightConnector1">
            <a:avLst/>
          </a:prstGeom>
          <a:ln>
            <a:solidFill>
              <a:srgbClr val="8885d7"/>
            </a:solidFill>
          </a:ln>
        </p:spPr>
      </p:cxnSp>
      <p:cxnSp>
        <p:nvCxnSpPr>
          <p:cNvPr id="133" name="Conector recto 95"/>
          <p:cNvCxnSpPr>
            <a:stCxn id="130" idx="4"/>
            <a:endCxn id="128" idx="0"/>
          </p:cNvCxnSpPr>
          <p:nvPr/>
        </p:nvCxnSpPr>
        <p:spPr>
          <a:xfrm>
            <a:off x="2146680" y="3459240"/>
            <a:ext cx="10440" cy="632880"/>
          </a:xfrm>
          <a:prstGeom prst="straightConnector1">
            <a:avLst/>
          </a:prstGeom>
          <a:ln>
            <a:solidFill>
              <a:srgbClr val="8885d7"/>
            </a:solidFill>
          </a:ln>
        </p:spPr>
      </p:cxnSp>
      <p:cxnSp>
        <p:nvCxnSpPr>
          <p:cNvPr id="134" name="Conector recto 97"/>
          <p:cNvCxnSpPr>
            <a:stCxn id="130" idx="4"/>
            <a:endCxn id="129" idx="0"/>
          </p:cNvCxnSpPr>
          <p:nvPr/>
        </p:nvCxnSpPr>
        <p:spPr>
          <a:xfrm>
            <a:off x="2146680" y="3459240"/>
            <a:ext cx="944640" cy="538200"/>
          </a:xfrm>
          <a:prstGeom prst="straightConnector1">
            <a:avLst/>
          </a:prstGeom>
          <a:ln>
            <a:solidFill>
              <a:srgbClr val="8885d7"/>
            </a:solidFill>
          </a:ln>
        </p:spPr>
      </p:cxnSp>
      <p:sp>
        <p:nvSpPr>
          <p:cNvPr id="135" name="Elipse 112"/>
          <p:cNvSpPr/>
          <p:nvPr/>
        </p:nvSpPr>
        <p:spPr>
          <a:xfrm>
            <a:off x="3750120" y="4091760"/>
            <a:ext cx="518040" cy="471960"/>
          </a:xfrm>
          <a:prstGeom prst="ellipse">
            <a:avLst/>
          </a:prstGeom>
          <a:solidFill>
            <a:srgbClr val="8885d7"/>
          </a:solidFill>
          <a:ln>
            <a:solidFill>
              <a:srgbClr val="3b3a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MX" sz="1100" spc="-1" strike="noStrike">
                <a:solidFill>
                  <a:schemeClr val="lt1"/>
                </a:solidFill>
                <a:latin typeface="Tenorite"/>
              </a:rPr>
              <a:t>;</a:t>
            </a:r>
            <a:endParaRPr b="0" lang="en-US" sz="1100" spc="-1" strike="noStrike">
              <a:solidFill>
                <a:srgbClr val="000000"/>
              </a:solidFill>
              <a:latin typeface="FreeSans"/>
            </a:endParaRPr>
          </a:p>
        </p:txBody>
      </p:sp>
      <p:cxnSp>
        <p:nvCxnSpPr>
          <p:cNvPr id="136" name="Conector recto 114"/>
          <p:cNvCxnSpPr>
            <a:stCxn id="130" idx="4"/>
            <a:endCxn id="135" idx="0"/>
          </p:cNvCxnSpPr>
          <p:nvPr/>
        </p:nvCxnSpPr>
        <p:spPr>
          <a:xfrm>
            <a:off x="2146680" y="3459240"/>
            <a:ext cx="1863000" cy="632880"/>
          </a:xfrm>
          <a:prstGeom prst="straightConnector1">
            <a:avLst/>
          </a:prstGeom>
          <a:ln>
            <a:solidFill>
              <a:srgbClr val="8885d7"/>
            </a:solidFill>
          </a:ln>
        </p:spPr>
      </p:cxnSp>
      <p:sp>
        <p:nvSpPr>
          <p:cNvPr id="137" name="Elipse 116"/>
          <p:cNvSpPr/>
          <p:nvPr/>
        </p:nvSpPr>
        <p:spPr>
          <a:xfrm>
            <a:off x="5932080" y="1353240"/>
            <a:ext cx="2405160" cy="332640"/>
          </a:xfrm>
          <a:prstGeom prst="ellipse">
            <a:avLst/>
          </a:prstGeom>
          <a:solidFill>
            <a:srgbClr val="8885d7"/>
          </a:solidFill>
          <a:ln>
            <a:solidFill>
              <a:srgbClr val="3b3a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MX" sz="1100" spc="-1" strike="noStrike">
                <a:solidFill>
                  <a:schemeClr val="lt1"/>
                </a:solidFill>
                <a:latin typeface="Tenorite"/>
              </a:rPr>
              <a:t>statements</a:t>
            </a:r>
            <a:endParaRPr b="0" lang="en-US" sz="11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38" name="Elipse 119"/>
          <p:cNvSpPr/>
          <p:nvPr/>
        </p:nvSpPr>
        <p:spPr>
          <a:xfrm>
            <a:off x="840600" y="2529720"/>
            <a:ext cx="2405160" cy="332640"/>
          </a:xfrm>
          <a:prstGeom prst="ellipse">
            <a:avLst/>
          </a:prstGeom>
          <a:solidFill>
            <a:srgbClr val="8885d7"/>
          </a:solidFill>
          <a:ln>
            <a:solidFill>
              <a:srgbClr val="3b3a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MX" sz="1100" spc="-1" strike="noStrike">
                <a:solidFill>
                  <a:schemeClr val="lt1"/>
                </a:solidFill>
                <a:latin typeface="Tenorite"/>
              </a:rPr>
              <a:t>statement</a:t>
            </a:r>
            <a:endParaRPr b="0" lang="en-US" sz="1100" spc="-1" strike="noStrike">
              <a:solidFill>
                <a:srgbClr val="000000"/>
              </a:solidFill>
              <a:latin typeface="FreeSans"/>
            </a:endParaRPr>
          </a:p>
        </p:txBody>
      </p:sp>
      <p:cxnSp>
        <p:nvCxnSpPr>
          <p:cNvPr id="139" name="Conector recto 123"/>
          <p:cNvCxnSpPr>
            <a:stCxn id="137" idx="4"/>
            <a:endCxn id="138" idx="0"/>
          </p:cNvCxnSpPr>
          <p:nvPr/>
        </p:nvCxnSpPr>
        <p:spPr>
          <a:xfrm flipH="1">
            <a:off x="2043360" y="1685880"/>
            <a:ext cx="5091840" cy="844200"/>
          </a:xfrm>
          <a:prstGeom prst="straightConnector1">
            <a:avLst/>
          </a:prstGeom>
          <a:ln>
            <a:solidFill>
              <a:srgbClr val="8885d7"/>
            </a:solidFill>
          </a:ln>
        </p:spPr>
      </p:cxnSp>
      <p:cxnSp>
        <p:nvCxnSpPr>
          <p:cNvPr id="140" name="Conector recto 125"/>
          <p:cNvCxnSpPr>
            <a:stCxn id="138" idx="4"/>
            <a:endCxn id="130" idx="0"/>
          </p:cNvCxnSpPr>
          <p:nvPr/>
        </p:nvCxnSpPr>
        <p:spPr>
          <a:xfrm>
            <a:off x="2043360" y="2862360"/>
            <a:ext cx="103680" cy="264600"/>
          </a:xfrm>
          <a:prstGeom prst="straightConnector1">
            <a:avLst/>
          </a:prstGeom>
          <a:ln>
            <a:solidFill>
              <a:srgbClr val="8885d7"/>
            </a:solidFill>
          </a:ln>
        </p:spPr>
      </p:cxnSp>
      <p:sp>
        <p:nvSpPr>
          <p:cNvPr id="141" name="Elipse 126"/>
          <p:cNvSpPr/>
          <p:nvPr/>
        </p:nvSpPr>
        <p:spPr>
          <a:xfrm>
            <a:off x="7016760" y="2696040"/>
            <a:ext cx="2405160" cy="332640"/>
          </a:xfrm>
          <a:prstGeom prst="ellipse">
            <a:avLst/>
          </a:prstGeom>
          <a:solidFill>
            <a:srgbClr val="8885d7"/>
          </a:solidFill>
          <a:ln>
            <a:solidFill>
              <a:srgbClr val="3b3a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MX" sz="1100" spc="-1" strike="noStrike">
                <a:solidFill>
                  <a:schemeClr val="lt1"/>
                </a:solidFill>
                <a:latin typeface="Tenorite"/>
              </a:rPr>
              <a:t>statement</a:t>
            </a:r>
            <a:endParaRPr b="0" lang="en-US" sz="1100" spc="-1" strike="noStrike">
              <a:solidFill>
                <a:srgbClr val="000000"/>
              </a:solidFill>
              <a:latin typeface="FreeSans"/>
            </a:endParaRPr>
          </a:p>
        </p:txBody>
      </p:sp>
      <p:cxnSp>
        <p:nvCxnSpPr>
          <p:cNvPr id="142" name="Conector recto 128"/>
          <p:cNvCxnSpPr>
            <a:stCxn id="137" idx="4"/>
            <a:endCxn id="141" idx="0"/>
          </p:cNvCxnSpPr>
          <p:nvPr/>
        </p:nvCxnSpPr>
        <p:spPr>
          <a:xfrm>
            <a:off x="7134840" y="1685880"/>
            <a:ext cx="1085040" cy="1010520"/>
          </a:xfrm>
          <a:prstGeom prst="straightConnector1">
            <a:avLst/>
          </a:prstGeom>
          <a:ln>
            <a:solidFill>
              <a:srgbClr val="8885d7"/>
            </a:solidFill>
          </a:ln>
        </p:spPr>
      </p:cxnSp>
      <p:sp>
        <p:nvSpPr>
          <p:cNvPr id="143" name="Elipse 129"/>
          <p:cNvSpPr/>
          <p:nvPr/>
        </p:nvSpPr>
        <p:spPr>
          <a:xfrm>
            <a:off x="6852600" y="3399480"/>
            <a:ext cx="2405160" cy="332640"/>
          </a:xfrm>
          <a:prstGeom prst="ellipse">
            <a:avLst/>
          </a:prstGeom>
          <a:solidFill>
            <a:srgbClr val="8885d7"/>
          </a:solidFill>
          <a:ln>
            <a:solidFill>
              <a:srgbClr val="3b3a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MX" sz="1100" spc="-1" strike="noStrike">
                <a:solidFill>
                  <a:schemeClr val="lt1"/>
                </a:solidFill>
                <a:latin typeface="Tenorite"/>
              </a:rPr>
              <a:t>if_statement</a:t>
            </a:r>
            <a:endParaRPr b="0" lang="en-US" sz="1100" spc="-1" strike="noStrike">
              <a:solidFill>
                <a:srgbClr val="000000"/>
              </a:solidFill>
              <a:latin typeface="FreeSans"/>
            </a:endParaRPr>
          </a:p>
        </p:txBody>
      </p:sp>
      <p:cxnSp>
        <p:nvCxnSpPr>
          <p:cNvPr id="144" name="Conector recto 131"/>
          <p:cNvCxnSpPr>
            <a:stCxn id="141" idx="4"/>
            <a:endCxn id="143" idx="0"/>
          </p:cNvCxnSpPr>
          <p:nvPr/>
        </p:nvCxnSpPr>
        <p:spPr>
          <a:xfrm flipH="1">
            <a:off x="8055360" y="3028680"/>
            <a:ext cx="164520" cy="371160"/>
          </a:xfrm>
          <a:prstGeom prst="straightConnector1">
            <a:avLst/>
          </a:prstGeom>
          <a:ln>
            <a:solidFill>
              <a:srgbClr val="8885d7"/>
            </a:solidFill>
          </a:ln>
        </p:spPr>
      </p:cxnSp>
      <p:sp>
        <p:nvSpPr>
          <p:cNvPr id="145" name="Elipse 134"/>
          <p:cNvSpPr/>
          <p:nvPr/>
        </p:nvSpPr>
        <p:spPr>
          <a:xfrm>
            <a:off x="6363720" y="4284000"/>
            <a:ext cx="723960" cy="332640"/>
          </a:xfrm>
          <a:prstGeom prst="ellipse">
            <a:avLst/>
          </a:prstGeom>
          <a:solidFill>
            <a:srgbClr val="8885d7"/>
          </a:solidFill>
          <a:ln>
            <a:solidFill>
              <a:srgbClr val="3b3a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MX" sz="1100" spc="-1" strike="noStrike">
                <a:solidFill>
                  <a:schemeClr val="lt1"/>
                </a:solidFill>
                <a:latin typeface="Tenorite"/>
              </a:rPr>
              <a:t>pr</a:t>
            </a:r>
            <a:endParaRPr b="0" lang="en-US" sz="11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46" name="Elipse 137"/>
          <p:cNvSpPr/>
          <p:nvPr/>
        </p:nvSpPr>
        <p:spPr>
          <a:xfrm>
            <a:off x="7244640" y="4248360"/>
            <a:ext cx="518040" cy="434520"/>
          </a:xfrm>
          <a:prstGeom prst="ellipse">
            <a:avLst/>
          </a:prstGeom>
          <a:solidFill>
            <a:srgbClr val="8885d7"/>
          </a:solidFill>
          <a:ln>
            <a:solidFill>
              <a:srgbClr val="3b3a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MX" sz="1800" spc="-1" strike="noStrike">
                <a:solidFill>
                  <a:schemeClr val="lt1"/>
                </a:solidFill>
                <a:latin typeface="Tenorite"/>
              </a:rPr>
              <a:t>(</a:t>
            </a:r>
            <a:endParaRPr b="0" lang="en-US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47" name="Elipse 138"/>
          <p:cNvSpPr/>
          <p:nvPr/>
        </p:nvSpPr>
        <p:spPr>
          <a:xfrm>
            <a:off x="9066240" y="4261680"/>
            <a:ext cx="518040" cy="434520"/>
          </a:xfrm>
          <a:prstGeom prst="ellipse">
            <a:avLst/>
          </a:prstGeom>
          <a:solidFill>
            <a:srgbClr val="8885d7"/>
          </a:solidFill>
          <a:ln>
            <a:solidFill>
              <a:srgbClr val="3b3a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MX" sz="1800" spc="-1" strike="noStrike">
                <a:solidFill>
                  <a:schemeClr val="lt1"/>
                </a:solidFill>
                <a:latin typeface="Tenorite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48" name="Elipse 139"/>
          <p:cNvSpPr/>
          <p:nvPr/>
        </p:nvSpPr>
        <p:spPr>
          <a:xfrm>
            <a:off x="7833960" y="4298760"/>
            <a:ext cx="1107360" cy="332640"/>
          </a:xfrm>
          <a:prstGeom prst="ellipse">
            <a:avLst/>
          </a:prstGeom>
          <a:solidFill>
            <a:srgbClr val="8885d7"/>
          </a:solidFill>
          <a:ln>
            <a:solidFill>
              <a:srgbClr val="3b3a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MX" sz="1100" spc="-1" strike="noStrike">
                <a:solidFill>
                  <a:schemeClr val="lt1"/>
                </a:solidFill>
                <a:latin typeface="Tenorite"/>
              </a:rPr>
              <a:t>condition</a:t>
            </a:r>
            <a:endParaRPr b="0" lang="en-US" sz="11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49" name="Elipse 140"/>
          <p:cNvSpPr/>
          <p:nvPr/>
        </p:nvSpPr>
        <p:spPr>
          <a:xfrm>
            <a:off x="4584240" y="52560"/>
            <a:ext cx="1721160" cy="369000"/>
          </a:xfrm>
          <a:prstGeom prst="ellipse">
            <a:avLst/>
          </a:prstGeom>
          <a:solidFill>
            <a:srgbClr val="8885d7"/>
          </a:solidFill>
          <a:ln>
            <a:solidFill>
              <a:srgbClr val="3b3a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MX" sz="1800" spc="-1" strike="noStrike">
                <a:solidFill>
                  <a:schemeClr val="lt1"/>
                </a:solidFill>
                <a:latin typeface="Tenorite"/>
              </a:rPr>
              <a:t>program</a:t>
            </a:r>
            <a:endParaRPr b="0" lang="en-US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50" name="Elipse 152"/>
          <p:cNvSpPr/>
          <p:nvPr/>
        </p:nvSpPr>
        <p:spPr>
          <a:xfrm>
            <a:off x="3736440" y="1318320"/>
            <a:ext cx="1036800" cy="369000"/>
          </a:xfrm>
          <a:prstGeom prst="ellipse">
            <a:avLst/>
          </a:prstGeom>
          <a:solidFill>
            <a:srgbClr val="8885d7"/>
          </a:solidFill>
          <a:ln>
            <a:solidFill>
              <a:srgbClr val="3b3a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MX" sz="1800" spc="-1" strike="noStrike">
                <a:solidFill>
                  <a:schemeClr val="lt1"/>
                </a:solidFill>
                <a:latin typeface="Tenorite"/>
              </a:rPr>
              <a:t>Ini</a:t>
            </a:r>
            <a:endParaRPr b="0" lang="en-US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51" name="Elipse 153"/>
          <p:cNvSpPr/>
          <p:nvPr/>
        </p:nvSpPr>
        <p:spPr>
          <a:xfrm>
            <a:off x="5120640" y="1283400"/>
            <a:ext cx="693000" cy="471960"/>
          </a:xfrm>
          <a:prstGeom prst="ellipse">
            <a:avLst/>
          </a:prstGeom>
          <a:solidFill>
            <a:srgbClr val="8885d7"/>
          </a:solidFill>
          <a:ln>
            <a:solidFill>
              <a:srgbClr val="3b3a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MX" sz="1800" spc="-1" strike="noStrike">
                <a:solidFill>
                  <a:schemeClr val="lt1"/>
                </a:solidFill>
                <a:latin typeface="Tenorite"/>
              </a:rPr>
              <a:t>{</a:t>
            </a:r>
            <a:endParaRPr b="0" lang="en-US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52" name="Elipse 154"/>
          <p:cNvSpPr/>
          <p:nvPr/>
        </p:nvSpPr>
        <p:spPr>
          <a:xfrm>
            <a:off x="8455680" y="1311120"/>
            <a:ext cx="693000" cy="471960"/>
          </a:xfrm>
          <a:prstGeom prst="ellipse">
            <a:avLst/>
          </a:prstGeom>
          <a:solidFill>
            <a:srgbClr val="8885d7"/>
          </a:solidFill>
          <a:ln>
            <a:solidFill>
              <a:srgbClr val="3b3a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MX" sz="1800" spc="-1" strike="noStrike">
                <a:solidFill>
                  <a:schemeClr val="lt1"/>
                </a:solidFill>
                <a:latin typeface="Tenorite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FreeSans"/>
            </a:endParaRPr>
          </a:p>
        </p:txBody>
      </p:sp>
      <p:cxnSp>
        <p:nvCxnSpPr>
          <p:cNvPr id="153" name="Conector recto 164"/>
          <p:cNvCxnSpPr>
            <a:stCxn id="149" idx="4"/>
            <a:endCxn id="125" idx="0"/>
          </p:cNvCxnSpPr>
          <p:nvPr/>
        </p:nvCxnSpPr>
        <p:spPr>
          <a:xfrm>
            <a:off x="5445000" y="421560"/>
            <a:ext cx="22680" cy="165600"/>
          </a:xfrm>
          <a:prstGeom prst="straightConnector1">
            <a:avLst/>
          </a:prstGeom>
          <a:ln>
            <a:solidFill>
              <a:srgbClr val="8885d7"/>
            </a:solidFill>
          </a:ln>
        </p:spPr>
      </p:cxnSp>
      <p:cxnSp>
        <p:nvCxnSpPr>
          <p:cNvPr id="154" name="Conector recto 166"/>
          <p:cNvCxnSpPr>
            <a:stCxn id="125" idx="4"/>
            <a:endCxn id="150" idx="0"/>
          </p:cNvCxnSpPr>
          <p:nvPr/>
        </p:nvCxnSpPr>
        <p:spPr>
          <a:xfrm flipH="1">
            <a:off x="4254840" y="1058760"/>
            <a:ext cx="1212840" cy="259920"/>
          </a:xfrm>
          <a:prstGeom prst="straightConnector1">
            <a:avLst/>
          </a:prstGeom>
          <a:ln>
            <a:solidFill>
              <a:srgbClr val="8885d7"/>
            </a:solidFill>
          </a:ln>
        </p:spPr>
      </p:cxnSp>
      <p:cxnSp>
        <p:nvCxnSpPr>
          <p:cNvPr id="155" name="Conector recto 171"/>
          <p:cNvCxnSpPr>
            <a:endCxn id="145" idx="0"/>
          </p:cNvCxnSpPr>
          <p:nvPr/>
        </p:nvCxnSpPr>
        <p:spPr>
          <a:xfrm flipH="1">
            <a:off x="6725880" y="3739320"/>
            <a:ext cx="1329480" cy="545040"/>
          </a:xfrm>
          <a:prstGeom prst="straightConnector1">
            <a:avLst/>
          </a:prstGeom>
          <a:ln>
            <a:solidFill>
              <a:srgbClr val="8885d7"/>
            </a:solidFill>
          </a:ln>
        </p:spPr>
      </p:cxnSp>
      <p:cxnSp>
        <p:nvCxnSpPr>
          <p:cNvPr id="156" name="Conector recto 173"/>
          <p:cNvCxnSpPr>
            <a:endCxn id="146" idx="0"/>
          </p:cNvCxnSpPr>
          <p:nvPr/>
        </p:nvCxnSpPr>
        <p:spPr>
          <a:xfrm flipH="1">
            <a:off x="7503840" y="3739320"/>
            <a:ext cx="551520" cy="509400"/>
          </a:xfrm>
          <a:prstGeom prst="straightConnector1">
            <a:avLst/>
          </a:prstGeom>
          <a:ln>
            <a:solidFill>
              <a:srgbClr val="8885d7"/>
            </a:solidFill>
          </a:ln>
        </p:spPr>
      </p:cxnSp>
      <p:cxnSp>
        <p:nvCxnSpPr>
          <p:cNvPr id="157" name="Conector recto 175"/>
          <p:cNvCxnSpPr>
            <a:endCxn id="148" idx="0"/>
          </p:cNvCxnSpPr>
          <p:nvPr/>
        </p:nvCxnSpPr>
        <p:spPr>
          <a:xfrm>
            <a:off x="8055000" y="3739320"/>
            <a:ext cx="333000" cy="559800"/>
          </a:xfrm>
          <a:prstGeom prst="straightConnector1">
            <a:avLst/>
          </a:prstGeom>
          <a:ln>
            <a:solidFill>
              <a:srgbClr val="8885d7"/>
            </a:solidFill>
          </a:ln>
        </p:spPr>
      </p:cxnSp>
      <p:cxnSp>
        <p:nvCxnSpPr>
          <p:cNvPr id="158" name="Conector recto 177"/>
          <p:cNvCxnSpPr>
            <a:endCxn id="147" idx="0"/>
          </p:cNvCxnSpPr>
          <p:nvPr/>
        </p:nvCxnSpPr>
        <p:spPr>
          <a:xfrm>
            <a:off x="8055000" y="3739320"/>
            <a:ext cx="1270800" cy="522720"/>
          </a:xfrm>
          <a:prstGeom prst="straightConnector1">
            <a:avLst/>
          </a:prstGeom>
          <a:ln>
            <a:solidFill>
              <a:srgbClr val="8885d7"/>
            </a:solidFill>
          </a:ln>
        </p:spPr>
      </p:cxnSp>
      <p:sp>
        <p:nvSpPr>
          <p:cNvPr id="159" name="Elipse 190"/>
          <p:cNvSpPr/>
          <p:nvPr/>
        </p:nvSpPr>
        <p:spPr>
          <a:xfrm>
            <a:off x="9673200" y="4241880"/>
            <a:ext cx="518040" cy="434520"/>
          </a:xfrm>
          <a:prstGeom prst="ellipse">
            <a:avLst/>
          </a:prstGeom>
          <a:solidFill>
            <a:srgbClr val="8885d7"/>
          </a:solidFill>
          <a:ln>
            <a:solidFill>
              <a:srgbClr val="3b3a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MX" sz="1800" spc="-1" strike="noStrike">
                <a:solidFill>
                  <a:schemeClr val="lt1"/>
                </a:solidFill>
                <a:latin typeface="Tenorite"/>
              </a:rPr>
              <a:t>{</a:t>
            </a:r>
            <a:endParaRPr b="0" lang="en-US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60" name="Elipse 191"/>
          <p:cNvSpPr/>
          <p:nvPr/>
        </p:nvSpPr>
        <p:spPr>
          <a:xfrm>
            <a:off x="11673360" y="4240080"/>
            <a:ext cx="518040" cy="434520"/>
          </a:xfrm>
          <a:prstGeom prst="ellipse">
            <a:avLst/>
          </a:prstGeom>
          <a:solidFill>
            <a:srgbClr val="8885d7"/>
          </a:solidFill>
          <a:ln>
            <a:solidFill>
              <a:srgbClr val="3b3a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MX" sz="1800" spc="-1" strike="noStrike">
                <a:solidFill>
                  <a:schemeClr val="lt1"/>
                </a:solidFill>
                <a:latin typeface="Tenorite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61" name="Elipse 192"/>
          <p:cNvSpPr/>
          <p:nvPr/>
        </p:nvSpPr>
        <p:spPr>
          <a:xfrm>
            <a:off x="10280880" y="4291200"/>
            <a:ext cx="1302840" cy="332640"/>
          </a:xfrm>
          <a:prstGeom prst="ellipse">
            <a:avLst/>
          </a:prstGeom>
          <a:solidFill>
            <a:srgbClr val="8885d7"/>
          </a:solidFill>
          <a:ln>
            <a:solidFill>
              <a:srgbClr val="3b3a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MX" sz="1100" spc="-1" strike="noStrike">
                <a:solidFill>
                  <a:schemeClr val="lt1"/>
                </a:solidFill>
                <a:latin typeface="Tenorite"/>
              </a:rPr>
              <a:t>statements</a:t>
            </a:r>
            <a:endParaRPr b="0" lang="en-US" sz="1100" spc="-1" strike="noStrike">
              <a:solidFill>
                <a:srgbClr val="000000"/>
              </a:solidFill>
              <a:latin typeface="FreeSans"/>
            </a:endParaRPr>
          </a:p>
        </p:txBody>
      </p:sp>
      <p:cxnSp>
        <p:nvCxnSpPr>
          <p:cNvPr id="162" name="Conector recto 194"/>
          <p:cNvCxnSpPr>
            <a:endCxn id="159" idx="0"/>
          </p:cNvCxnSpPr>
          <p:nvPr/>
        </p:nvCxnSpPr>
        <p:spPr>
          <a:xfrm>
            <a:off x="8055000" y="3739320"/>
            <a:ext cx="1877760" cy="502920"/>
          </a:xfrm>
          <a:prstGeom prst="straightConnector1">
            <a:avLst/>
          </a:prstGeom>
          <a:ln>
            <a:solidFill>
              <a:srgbClr val="8885d7"/>
            </a:solidFill>
          </a:ln>
        </p:spPr>
      </p:cxnSp>
      <p:cxnSp>
        <p:nvCxnSpPr>
          <p:cNvPr id="163" name="Conector recto 196"/>
          <p:cNvCxnSpPr>
            <a:endCxn id="161" idx="0"/>
          </p:cNvCxnSpPr>
          <p:nvPr/>
        </p:nvCxnSpPr>
        <p:spPr>
          <a:xfrm>
            <a:off x="8055000" y="3739320"/>
            <a:ext cx="2877840" cy="552240"/>
          </a:xfrm>
          <a:prstGeom prst="straightConnector1">
            <a:avLst/>
          </a:prstGeom>
          <a:ln>
            <a:solidFill>
              <a:srgbClr val="8885d7"/>
            </a:solidFill>
          </a:ln>
        </p:spPr>
      </p:cxnSp>
      <p:cxnSp>
        <p:nvCxnSpPr>
          <p:cNvPr id="164" name="Conector recto 198"/>
          <p:cNvCxnSpPr>
            <a:endCxn id="160" idx="0"/>
          </p:cNvCxnSpPr>
          <p:nvPr/>
        </p:nvCxnSpPr>
        <p:spPr>
          <a:xfrm>
            <a:off x="8055000" y="3739320"/>
            <a:ext cx="3877920" cy="501120"/>
          </a:xfrm>
          <a:prstGeom prst="straightConnector1">
            <a:avLst/>
          </a:prstGeom>
          <a:ln>
            <a:solidFill>
              <a:srgbClr val="8885d7"/>
            </a:solidFill>
          </a:ln>
        </p:spPr>
      </p:cxnSp>
      <p:sp>
        <p:nvSpPr>
          <p:cNvPr id="165" name="Elipse 203"/>
          <p:cNvSpPr/>
          <p:nvPr/>
        </p:nvSpPr>
        <p:spPr>
          <a:xfrm>
            <a:off x="6561360" y="4921920"/>
            <a:ext cx="1146960" cy="220320"/>
          </a:xfrm>
          <a:prstGeom prst="ellipse">
            <a:avLst/>
          </a:prstGeom>
          <a:solidFill>
            <a:srgbClr val="8885d7"/>
          </a:solidFill>
          <a:ln>
            <a:solidFill>
              <a:srgbClr val="3b3a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MX" sz="1000" spc="-1" strike="noStrike">
                <a:solidFill>
                  <a:schemeClr val="lt1"/>
                </a:solidFill>
                <a:latin typeface="Tenorite"/>
              </a:rPr>
              <a:t>Expression</a:t>
            </a:r>
            <a:endParaRPr b="0" lang="en-US" sz="10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66" name="Elipse 204"/>
          <p:cNvSpPr/>
          <p:nvPr/>
        </p:nvSpPr>
        <p:spPr>
          <a:xfrm>
            <a:off x="7794360" y="4926960"/>
            <a:ext cx="1146960" cy="220320"/>
          </a:xfrm>
          <a:prstGeom prst="ellipse">
            <a:avLst/>
          </a:prstGeom>
          <a:solidFill>
            <a:srgbClr val="8885d7"/>
          </a:solidFill>
          <a:ln>
            <a:solidFill>
              <a:srgbClr val="3b3a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MX" sz="1000" spc="-1" strike="noStrike">
                <a:solidFill>
                  <a:schemeClr val="lt1"/>
                </a:solidFill>
                <a:latin typeface="Tenorite"/>
              </a:rPr>
              <a:t>&lt;=</a:t>
            </a:r>
            <a:endParaRPr b="0" lang="en-US" sz="10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67" name="Elipse 205"/>
          <p:cNvSpPr/>
          <p:nvPr/>
        </p:nvSpPr>
        <p:spPr>
          <a:xfrm>
            <a:off x="9030960" y="4926960"/>
            <a:ext cx="1146960" cy="220320"/>
          </a:xfrm>
          <a:prstGeom prst="ellipse">
            <a:avLst/>
          </a:prstGeom>
          <a:solidFill>
            <a:srgbClr val="8885d7"/>
          </a:solidFill>
          <a:ln>
            <a:solidFill>
              <a:srgbClr val="3b3a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MX" sz="1000" spc="-1" strike="noStrike">
                <a:solidFill>
                  <a:schemeClr val="lt1"/>
                </a:solidFill>
                <a:latin typeface="Tenorite"/>
              </a:rPr>
              <a:t>Expression</a:t>
            </a:r>
            <a:endParaRPr b="0" lang="en-US" sz="1000" spc="-1" strike="noStrike">
              <a:solidFill>
                <a:srgbClr val="000000"/>
              </a:solidFill>
              <a:latin typeface="FreeSans"/>
            </a:endParaRPr>
          </a:p>
        </p:txBody>
      </p:sp>
      <p:cxnSp>
        <p:nvCxnSpPr>
          <p:cNvPr id="168" name="Conector recto 207"/>
          <p:cNvCxnSpPr>
            <a:stCxn id="148" idx="4"/>
            <a:endCxn id="165" idx="0"/>
          </p:cNvCxnSpPr>
          <p:nvPr/>
        </p:nvCxnSpPr>
        <p:spPr>
          <a:xfrm flipH="1">
            <a:off x="7134840" y="4631400"/>
            <a:ext cx="1253160" cy="290880"/>
          </a:xfrm>
          <a:prstGeom prst="straightConnector1">
            <a:avLst/>
          </a:prstGeom>
          <a:ln>
            <a:solidFill>
              <a:srgbClr val="8885d7"/>
            </a:solidFill>
          </a:ln>
        </p:spPr>
      </p:cxnSp>
      <p:cxnSp>
        <p:nvCxnSpPr>
          <p:cNvPr id="169" name="Conector recto 209"/>
          <p:cNvCxnSpPr>
            <a:stCxn id="148" idx="4"/>
            <a:endCxn id="166" idx="0"/>
          </p:cNvCxnSpPr>
          <p:nvPr/>
        </p:nvCxnSpPr>
        <p:spPr>
          <a:xfrm flipH="1">
            <a:off x="8367840" y="4631400"/>
            <a:ext cx="20160" cy="295920"/>
          </a:xfrm>
          <a:prstGeom prst="straightConnector1">
            <a:avLst/>
          </a:prstGeom>
          <a:ln>
            <a:solidFill>
              <a:srgbClr val="8885d7"/>
            </a:solidFill>
          </a:ln>
        </p:spPr>
      </p:cxnSp>
      <p:cxnSp>
        <p:nvCxnSpPr>
          <p:cNvPr id="170" name="Conector recto 211"/>
          <p:cNvCxnSpPr>
            <a:stCxn id="148" idx="4"/>
            <a:endCxn id="167" idx="0"/>
          </p:cNvCxnSpPr>
          <p:nvPr/>
        </p:nvCxnSpPr>
        <p:spPr>
          <a:xfrm>
            <a:off x="8387640" y="4631400"/>
            <a:ext cx="1217160" cy="295920"/>
          </a:xfrm>
          <a:prstGeom prst="straightConnector1">
            <a:avLst/>
          </a:prstGeom>
          <a:ln>
            <a:solidFill>
              <a:srgbClr val="8885d7"/>
            </a:solidFill>
          </a:ln>
        </p:spPr>
      </p:cxnSp>
      <p:cxnSp>
        <p:nvCxnSpPr>
          <p:cNvPr id="171" name="Conector recto 18"/>
          <p:cNvCxnSpPr>
            <a:stCxn id="125" idx="4"/>
            <a:endCxn id="151" idx="0"/>
          </p:cNvCxnSpPr>
          <p:nvPr/>
        </p:nvCxnSpPr>
        <p:spPr>
          <a:xfrm>
            <a:off x="5467320" y="1058760"/>
            <a:ext cx="360" cy="225000"/>
          </a:xfrm>
          <a:prstGeom prst="straightConnector1">
            <a:avLst/>
          </a:prstGeom>
          <a:ln>
            <a:solidFill>
              <a:srgbClr val="8885d7"/>
            </a:solidFill>
          </a:ln>
        </p:spPr>
      </p:cxnSp>
      <p:cxnSp>
        <p:nvCxnSpPr>
          <p:cNvPr id="172" name="Conector recto 20"/>
          <p:cNvCxnSpPr>
            <a:stCxn id="125" idx="4"/>
            <a:endCxn id="137" idx="0"/>
          </p:cNvCxnSpPr>
          <p:nvPr/>
        </p:nvCxnSpPr>
        <p:spPr>
          <a:xfrm>
            <a:off x="5467320" y="1058760"/>
            <a:ext cx="1667880" cy="294840"/>
          </a:xfrm>
          <a:prstGeom prst="straightConnector1">
            <a:avLst/>
          </a:prstGeom>
          <a:ln>
            <a:solidFill>
              <a:srgbClr val="8885d7"/>
            </a:solidFill>
          </a:ln>
        </p:spPr>
      </p:cxnSp>
      <p:cxnSp>
        <p:nvCxnSpPr>
          <p:cNvPr id="173" name="Conector recto 22"/>
          <p:cNvCxnSpPr>
            <a:stCxn id="125" idx="4"/>
            <a:endCxn id="152" idx="0"/>
          </p:cNvCxnSpPr>
          <p:nvPr/>
        </p:nvCxnSpPr>
        <p:spPr>
          <a:xfrm>
            <a:off x="5467320" y="1058760"/>
            <a:ext cx="3335400" cy="252720"/>
          </a:xfrm>
          <a:prstGeom prst="straightConnector1">
            <a:avLst/>
          </a:prstGeom>
          <a:ln>
            <a:solidFill>
              <a:srgbClr val="8885d7"/>
            </a:solidFill>
          </a:ln>
        </p:spPr>
      </p:cxnSp>
      <p:sp>
        <p:nvSpPr>
          <p:cNvPr id="174" name="Elipse 44"/>
          <p:cNvSpPr/>
          <p:nvPr/>
        </p:nvSpPr>
        <p:spPr>
          <a:xfrm>
            <a:off x="2637000" y="5659200"/>
            <a:ext cx="721440" cy="332640"/>
          </a:xfrm>
          <a:prstGeom prst="ellipse">
            <a:avLst/>
          </a:prstGeom>
          <a:solidFill>
            <a:srgbClr val="8885d7"/>
          </a:solidFill>
          <a:ln>
            <a:solidFill>
              <a:srgbClr val="3b3a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MX" sz="1100" spc="-1" strike="noStrike">
                <a:solidFill>
                  <a:schemeClr val="lt1"/>
                </a:solidFill>
                <a:latin typeface="Tenorite"/>
              </a:rPr>
              <a:t>pr</a:t>
            </a:r>
            <a:endParaRPr b="0" lang="en-US" sz="11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75" name="Elipse 45"/>
          <p:cNvSpPr/>
          <p:nvPr/>
        </p:nvSpPr>
        <p:spPr>
          <a:xfrm>
            <a:off x="3472920" y="5562360"/>
            <a:ext cx="772200" cy="471960"/>
          </a:xfrm>
          <a:prstGeom prst="ellipse">
            <a:avLst/>
          </a:prstGeom>
          <a:solidFill>
            <a:srgbClr val="8885d7"/>
          </a:solidFill>
          <a:ln>
            <a:solidFill>
              <a:srgbClr val="3b3a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MX" sz="1100" spc="-1" strike="noStrike">
                <a:solidFill>
                  <a:schemeClr val="lt1"/>
                </a:solidFill>
                <a:latin typeface="Tenorite"/>
              </a:rPr>
              <a:t>id</a:t>
            </a:r>
            <a:endParaRPr b="0" lang="en-US" sz="11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76" name="Elipse 46"/>
          <p:cNvSpPr/>
          <p:nvPr/>
        </p:nvSpPr>
        <p:spPr>
          <a:xfrm>
            <a:off x="4325760" y="5562360"/>
            <a:ext cx="518040" cy="471960"/>
          </a:xfrm>
          <a:prstGeom prst="ellipse">
            <a:avLst/>
          </a:prstGeom>
          <a:solidFill>
            <a:srgbClr val="8885d7"/>
          </a:solidFill>
          <a:ln>
            <a:solidFill>
              <a:srgbClr val="3b3a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MX" sz="1100" spc="-1" strike="noStrike">
                <a:solidFill>
                  <a:schemeClr val="lt1"/>
                </a:solidFill>
                <a:latin typeface="Tenorite"/>
              </a:rPr>
              <a:t>=</a:t>
            </a:r>
            <a:endParaRPr b="0" lang="en-US" sz="11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77" name="Elipse 47"/>
          <p:cNvSpPr/>
          <p:nvPr/>
        </p:nvSpPr>
        <p:spPr>
          <a:xfrm>
            <a:off x="5016240" y="5467320"/>
            <a:ext cx="1005480" cy="594000"/>
          </a:xfrm>
          <a:prstGeom prst="ellipse">
            <a:avLst/>
          </a:prstGeom>
          <a:solidFill>
            <a:srgbClr val="8885d7"/>
          </a:solidFill>
          <a:ln>
            <a:solidFill>
              <a:srgbClr val="3b3a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MX" sz="1100" spc="-1" strike="noStrike">
                <a:solidFill>
                  <a:schemeClr val="lt1"/>
                </a:solidFill>
                <a:latin typeface="Tenorite"/>
              </a:rPr>
              <a:t>number</a:t>
            </a:r>
            <a:endParaRPr b="0" lang="en-US" sz="11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78" name="Elipse 48"/>
          <p:cNvSpPr/>
          <p:nvPr/>
        </p:nvSpPr>
        <p:spPr>
          <a:xfrm>
            <a:off x="3268800" y="4597200"/>
            <a:ext cx="2612160" cy="332640"/>
          </a:xfrm>
          <a:prstGeom prst="ellipse">
            <a:avLst/>
          </a:prstGeom>
          <a:solidFill>
            <a:srgbClr val="8885d7"/>
          </a:solidFill>
          <a:ln>
            <a:solidFill>
              <a:srgbClr val="3b3a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MX" sz="1100" spc="-1" strike="noStrike">
                <a:solidFill>
                  <a:schemeClr val="lt1"/>
                </a:solidFill>
                <a:latin typeface="Tenorite"/>
              </a:rPr>
              <a:t>variable_declarationInt</a:t>
            </a:r>
            <a:endParaRPr b="0" lang="en-US" sz="1100" spc="-1" strike="noStrike">
              <a:solidFill>
                <a:srgbClr val="000000"/>
              </a:solidFill>
              <a:latin typeface="FreeSans"/>
            </a:endParaRPr>
          </a:p>
        </p:txBody>
      </p:sp>
      <p:cxnSp>
        <p:nvCxnSpPr>
          <p:cNvPr id="179" name="Conector recto 49"/>
          <p:cNvCxnSpPr>
            <a:stCxn id="178" idx="4"/>
            <a:endCxn id="174" idx="0"/>
          </p:cNvCxnSpPr>
          <p:nvPr/>
        </p:nvCxnSpPr>
        <p:spPr>
          <a:xfrm flipH="1">
            <a:off x="2997720" y="4929840"/>
            <a:ext cx="1577520" cy="729720"/>
          </a:xfrm>
          <a:prstGeom prst="straightConnector1">
            <a:avLst/>
          </a:prstGeom>
          <a:ln>
            <a:solidFill>
              <a:srgbClr val="8885d7"/>
            </a:solidFill>
          </a:ln>
        </p:spPr>
      </p:cxnSp>
      <p:cxnSp>
        <p:nvCxnSpPr>
          <p:cNvPr id="180" name="Conector recto 50"/>
          <p:cNvCxnSpPr>
            <a:stCxn id="178" idx="4"/>
            <a:endCxn id="175" idx="0"/>
          </p:cNvCxnSpPr>
          <p:nvPr/>
        </p:nvCxnSpPr>
        <p:spPr>
          <a:xfrm flipH="1">
            <a:off x="3859200" y="4929840"/>
            <a:ext cx="716040" cy="632880"/>
          </a:xfrm>
          <a:prstGeom prst="straightConnector1">
            <a:avLst/>
          </a:prstGeom>
          <a:ln>
            <a:solidFill>
              <a:srgbClr val="8885d7"/>
            </a:solidFill>
          </a:ln>
        </p:spPr>
      </p:cxnSp>
      <p:cxnSp>
        <p:nvCxnSpPr>
          <p:cNvPr id="181" name="Conector recto 51"/>
          <p:cNvCxnSpPr>
            <a:stCxn id="178" idx="4"/>
            <a:endCxn id="176" idx="0"/>
          </p:cNvCxnSpPr>
          <p:nvPr/>
        </p:nvCxnSpPr>
        <p:spPr>
          <a:xfrm>
            <a:off x="4574880" y="4929840"/>
            <a:ext cx="10440" cy="632880"/>
          </a:xfrm>
          <a:prstGeom prst="straightConnector1">
            <a:avLst/>
          </a:prstGeom>
          <a:ln>
            <a:solidFill>
              <a:srgbClr val="8885d7"/>
            </a:solidFill>
          </a:ln>
        </p:spPr>
      </p:cxnSp>
      <p:cxnSp>
        <p:nvCxnSpPr>
          <p:cNvPr id="182" name="Conector recto 52"/>
          <p:cNvCxnSpPr>
            <a:stCxn id="178" idx="4"/>
            <a:endCxn id="177" idx="0"/>
          </p:cNvCxnSpPr>
          <p:nvPr/>
        </p:nvCxnSpPr>
        <p:spPr>
          <a:xfrm>
            <a:off x="4574880" y="4929840"/>
            <a:ext cx="944640" cy="537840"/>
          </a:xfrm>
          <a:prstGeom prst="straightConnector1">
            <a:avLst/>
          </a:prstGeom>
          <a:ln>
            <a:solidFill>
              <a:srgbClr val="8885d7"/>
            </a:solidFill>
          </a:ln>
        </p:spPr>
      </p:cxnSp>
      <p:sp>
        <p:nvSpPr>
          <p:cNvPr id="183" name="Elipse 53"/>
          <p:cNvSpPr/>
          <p:nvPr/>
        </p:nvSpPr>
        <p:spPr>
          <a:xfrm>
            <a:off x="6056640" y="5570280"/>
            <a:ext cx="518040" cy="471960"/>
          </a:xfrm>
          <a:prstGeom prst="ellipse">
            <a:avLst/>
          </a:prstGeom>
          <a:solidFill>
            <a:srgbClr val="8885d7"/>
          </a:solidFill>
          <a:ln>
            <a:solidFill>
              <a:srgbClr val="3b3a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MX" sz="1100" spc="-1" strike="noStrike">
                <a:solidFill>
                  <a:schemeClr val="lt1"/>
                </a:solidFill>
                <a:latin typeface="Tenorite"/>
              </a:rPr>
              <a:t>;</a:t>
            </a:r>
            <a:endParaRPr b="0" lang="en-US" sz="1100" spc="-1" strike="noStrike">
              <a:solidFill>
                <a:srgbClr val="000000"/>
              </a:solidFill>
              <a:latin typeface="FreeSans"/>
            </a:endParaRPr>
          </a:p>
        </p:txBody>
      </p:sp>
      <p:cxnSp>
        <p:nvCxnSpPr>
          <p:cNvPr id="184" name="Conector recto 54"/>
          <p:cNvCxnSpPr>
            <a:stCxn id="178" idx="4"/>
            <a:endCxn id="183" idx="0"/>
          </p:cNvCxnSpPr>
          <p:nvPr/>
        </p:nvCxnSpPr>
        <p:spPr>
          <a:xfrm>
            <a:off x="4574880" y="4929840"/>
            <a:ext cx="1741320" cy="640800"/>
          </a:xfrm>
          <a:prstGeom prst="straightConnector1">
            <a:avLst/>
          </a:prstGeom>
          <a:ln>
            <a:solidFill>
              <a:srgbClr val="8885d7"/>
            </a:solidFill>
          </a:ln>
        </p:spPr>
      </p:cxnSp>
      <p:sp>
        <p:nvSpPr>
          <p:cNvPr id="185" name="Elipse 55"/>
          <p:cNvSpPr/>
          <p:nvPr/>
        </p:nvSpPr>
        <p:spPr>
          <a:xfrm>
            <a:off x="3314160" y="2939040"/>
            <a:ext cx="2405160" cy="332640"/>
          </a:xfrm>
          <a:prstGeom prst="ellipse">
            <a:avLst/>
          </a:prstGeom>
          <a:solidFill>
            <a:srgbClr val="8885d7"/>
          </a:solidFill>
          <a:ln>
            <a:solidFill>
              <a:srgbClr val="3b3a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MX" sz="1100" spc="-1" strike="noStrike">
                <a:solidFill>
                  <a:schemeClr val="lt1"/>
                </a:solidFill>
                <a:latin typeface="Tenorite"/>
              </a:rPr>
              <a:t>statement</a:t>
            </a:r>
            <a:endParaRPr b="0" lang="en-US" sz="1100" spc="-1" strike="noStrike">
              <a:solidFill>
                <a:srgbClr val="000000"/>
              </a:solidFill>
              <a:latin typeface="FreeSans"/>
            </a:endParaRPr>
          </a:p>
        </p:txBody>
      </p:sp>
      <p:cxnSp>
        <p:nvCxnSpPr>
          <p:cNvPr id="186" name="Conector recto 56"/>
          <p:cNvCxnSpPr>
            <a:stCxn id="185" idx="4"/>
            <a:endCxn id="178" idx="0"/>
          </p:cNvCxnSpPr>
          <p:nvPr/>
        </p:nvCxnSpPr>
        <p:spPr>
          <a:xfrm>
            <a:off x="4516920" y="3271680"/>
            <a:ext cx="58320" cy="1325880"/>
          </a:xfrm>
          <a:prstGeom prst="straightConnector1">
            <a:avLst/>
          </a:prstGeom>
          <a:ln>
            <a:solidFill>
              <a:srgbClr val="8885d7"/>
            </a:solidFill>
          </a:ln>
        </p:spPr>
      </p:cxnSp>
      <p:sp>
        <p:nvSpPr>
          <p:cNvPr id="187" name="Elipse 63"/>
          <p:cNvSpPr/>
          <p:nvPr/>
        </p:nvSpPr>
        <p:spPr>
          <a:xfrm>
            <a:off x="6580080" y="5218920"/>
            <a:ext cx="1146960" cy="220320"/>
          </a:xfrm>
          <a:prstGeom prst="ellipse">
            <a:avLst/>
          </a:prstGeom>
          <a:solidFill>
            <a:srgbClr val="8885d7"/>
          </a:solidFill>
          <a:ln>
            <a:solidFill>
              <a:srgbClr val="3b3a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MX" sz="1000" spc="-1" strike="noStrike">
                <a:solidFill>
                  <a:schemeClr val="lt1"/>
                </a:solidFill>
                <a:latin typeface="Tenorite"/>
              </a:rPr>
              <a:t>factor</a:t>
            </a:r>
            <a:endParaRPr b="0" lang="en-US" sz="10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88" name="Elipse 64"/>
          <p:cNvSpPr/>
          <p:nvPr/>
        </p:nvSpPr>
        <p:spPr>
          <a:xfrm>
            <a:off x="6580080" y="5549040"/>
            <a:ext cx="1146960" cy="220320"/>
          </a:xfrm>
          <a:prstGeom prst="ellipse">
            <a:avLst/>
          </a:prstGeom>
          <a:solidFill>
            <a:srgbClr val="8885d7"/>
          </a:solidFill>
          <a:ln>
            <a:solidFill>
              <a:srgbClr val="3b3a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MX" sz="1000" spc="-1" strike="noStrike">
                <a:solidFill>
                  <a:schemeClr val="lt1"/>
                </a:solidFill>
                <a:latin typeface="Tenorite"/>
              </a:rPr>
              <a:t>id</a:t>
            </a:r>
            <a:endParaRPr b="0" lang="en-US" sz="1000" spc="-1" strike="noStrike">
              <a:solidFill>
                <a:srgbClr val="000000"/>
              </a:solidFill>
              <a:latin typeface="FreeSans"/>
            </a:endParaRPr>
          </a:p>
        </p:txBody>
      </p:sp>
      <p:cxnSp>
        <p:nvCxnSpPr>
          <p:cNvPr id="189" name="Conector recto 67"/>
          <p:cNvCxnSpPr>
            <a:stCxn id="165" idx="4"/>
            <a:endCxn id="187" idx="0"/>
          </p:cNvCxnSpPr>
          <p:nvPr/>
        </p:nvCxnSpPr>
        <p:spPr>
          <a:xfrm>
            <a:off x="7134840" y="5142240"/>
            <a:ext cx="19080" cy="77040"/>
          </a:xfrm>
          <a:prstGeom prst="straightConnector1">
            <a:avLst/>
          </a:prstGeom>
          <a:ln>
            <a:solidFill>
              <a:srgbClr val="8885d7"/>
            </a:solidFill>
          </a:ln>
        </p:spPr>
      </p:cxnSp>
      <p:cxnSp>
        <p:nvCxnSpPr>
          <p:cNvPr id="190" name="Conector recto 69"/>
          <p:cNvCxnSpPr>
            <a:stCxn id="187" idx="4"/>
            <a:endCxn id="188" idx="0"/>
          </p:cNvCxnSpPr>
          <p:nvPr/>
        </p:nvCxnSpPr>
        <p:spPr>
          <a:xfrm>
            <a:off x="7153560" y="5439240"/>
            <a:ext cx="360" cy="110160"/>
          </a:xfrm>
          <a:prstGeom prst="straightConnector1">
            <a:avLst/>
          </a:prstGeom>
          <a:ln>
            <a:solidFill>
              <a:srgbClr val="8885d7"/>
            </a:solidFill>
          </a:ln>
        </p:spPr>
      </p:cxnSp>
      <p:sp>
        <p:nvSpPr>
          <p:cNvPr id="191" name="Elipse 71"/>
          <p:cNvSpPr/>
          <p:nvPr/>
        </p:nvSpPr>
        <p:spPr>
          <a:xfrm>
            <a:off x="9149040" y="5267520"/>
            <a:ext cx="1146960" cy="220320"/>
          </a:xfrm>
          <a:prstGeom prst="ellipse">
            <a:avLst/>
          </a:prstGeom>
          <a:solidFill>
            <a:srgbClr val="8885d7"/>
          </a:solidFill>
          <a:ln>
            <a:solidFill>
              <a:srgbClr val="3b3a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MX" sz="1000" spc="-1" strike="noStrike">
                <a:solidFill>
                  <a:schemeClr val="lt1"/>
                </a:solidFill>
                <a:latin typeface="Tenorite"/>
              </a:rPr>
              <a:t>factor</a:t>
            </a:r>
            <a:endParaRPr b="0" lang="en-US" sz="10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92" name="Elipse 72"/>
          <p:cNvSpPr/>
          <p:nvPr/>
        </p:nvSpPr>
        <p:spPr>
          <a:xfrm>
            <a:off x="9026640" y="5597640"/>
            <a:ext cx="1146960" cy="220320"/>
          </a:xfrm>
          <a:prstGeom prst="ellipse">
            <a:avLst/>
          </a:prstGeom>
          <a:solidFill>
            <a:srgbClr val="8885d7"/>
          </a:solidFill>
          <a:ln>
            <a:solidFill>
              <a:srgbClr val="3b3a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MX" sz="1000" spc="-1" strike="noStrike">
                <a:solidFill>
                  <a:schemeClr val="lt1"/>
                </a:solidFill>
                <a:latin typeface="Tenorite"/>
              </a:rPr>
              <a:t>number</a:t>
            </a:r>
            <a:endParaRPr b="0" lang="en-US" sz="1000" spc="-1" strike="noStrike">
              <a:solidFill>
                <a:srgbClr val="000000"/>
              </a:solidFill>
              <a:latin typeface="FreeSans"/>
            </a:endParaRPr>
          </a:p>
        </p:txBody>
      </p:sp>
      <p:cxnSp>
        <p:nvCxnSpPr>
          <p:cNvPr id="193" name="Conector recto 74"/>
          <p:cNvCxnSpPr>
            <a:stCxn id="167" idx="4"/>
            <a:endCxn id="191" idx="0"/>
          </p:cNvCxnSpPr>
          <p:nvPr/>
        </p:nvCxnSpPr>
        <p:spPr>
          <a:xfrm>
            <a:off x="9604440" y="5147280"/>
            <a:ext cx="118440" cy="120600"/>
          </a:xfrm>
          <a:prstGeom prst="straightConnector1">
            <a:avLst/>
          </a:prstGeom>
          <a:ln>
            <a:solidFill>
              <a:srgbClr val="8885d7"/>
            </a:solidFill>
          </a:ln>
        </p:spPr>
      </p:cxnSp>
      <p:cxnSp>
        <p:nvCxnSpPr>
          <p:cNvPr id="194" name="Conector recto 76"/>
          <p:cNvCxnSpPr>
            <a:stCxn id="191" idx="4"/>
            <a:endCxn id="192" idx="0"/>
          </p:cNvCxnSpPr>
          <p:nvPr/>
        </p:nvCxnSpPr>
        <p:spPr>
          <a:xfrm flipH="1">
            <a:off x="9600120" y="5487840"/>
            <a:ext cx="122760" cy="110160"/>
          </a:xfrm>
          <a:prstGeom prst="straightConnector1">
            <a:avLst/>
          </a:prstGeom>
          <a:ln>
            <a:solidFill>
              <a:srgbClr val="8885d7"/>
            </a:solidFill>
          </a:ln>
        </p:spPr>
      </p:cxnSp>
      <p:cxnSp>
        <p:nvCxnSpPr>
          <p:cNvPr id="195" name="Conector recto 78"/>
          <p:cNvCxnSpPr>
            <a:stCxn id="137" idx="4"/>
            <a:endCxn id="185" idx="0"/>
          </p:cNvCxnSpPr>
          <p:nvPr/>
        </p:nvCxnSpPr>
        <p:spPr>
          <a:xfrm flipH="1">
            <a:off x="4516920" y="1685880"/>
            <a:ext cx="2618280" cy="1253520"/>
          </a:xfrm>
          <a:prstGeom prst="straightConnector1">
            <a:avLst/>
          </a:prstGeom>
          <a:ln>
            <a:solidFill>
              <a:srgbClr val="8885d7"/>
            </a:solidFill>
          </a:ln>
        </p:spPr>
      </p:cxnSp>
      <p:sp>
        <p:nvSpPr>
          <p:cNvPr id="196" name="Elipse 79"/>
          <p:cNvSpPr/>
          <p:nvPr/>
        </p:nvSpPr>
        <p:spPr>
          <a:xfrm>
            <a:off x="10356840" y="4699440"/>
            <a:ext cx="1150920" cy="332640"/>
          </a:xfrm>
          <a:prstGeom prst="ellipse">
            <a:avLst/>
          </a:prstGeom>
          <a:solidFill>
            <a:srgbClr val="8885d7"/>
          </a:solidFill>
          <a:ln>
            <a:solidFill>
              <a:srgbClr val="3b3a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MX" sz="1100" spc="-1" strike="noStrike">
                <a:solidFill>
                  <a:schemeClr val="lt1"/>
                </a:solidFill>
                <a:latin typeface="Tenorite"/>
              </a:rPr>
              <a:t>statement</a:t>
            </a:r>
            <a:endParaRPr b="0" lang="en-US" sz="1100" spc="-1" strike="noStrike">
              <a:solidFill>
                <a:srgbClr val="000000"/>
              </a:solidFill>
              <a:latin typeface="FreeSans"/>
            </a:endParaRPr>
          </a:p>
        </p:txBody>
      </p:sp>
      <p:cxnSp>
        <p:nvCxnSpPr>
          <p:cNvPr id="197" name="Conector recto 81"/>
          <p:cNvCxnSpPr>
            <a:stCxn id="161" idx="4"/>
            <a:endCxn id="196" idx="0"/>
          </p:cNvCxnSpPr>
          <p:nvPr/>
        </p:nvCxnSpPr>
        <p:spPr>
          <a:xfrm>
            <a:off x="10932480" y="4623840"/>
            <a:ext cx="360" cy="75960"/>
          </a:xfrm>
          <a:prstGeom prst="straightConnector1">
            <a:avLst/>
          </a:prstGeom>
          <a:ln>
            <a:solidFill>
              <a:srgbClr val="8885d7"/>
            </a:solidFill>
          </a:ln>
        </p:spPr>
      </p:cxnSp>
      <p:sp>
        <p:nvSpPr>
          <p:cNvPr id="198" name="Elipse 83"/>
          <p:cNvSpPr/>
          <p:nvPr/>
        </p:nvSpPr>
        <p:spPr>
          <a:xfrm>
            <a:off x="10385640" y="5107680"/>
            <a:ext cx="1302840" cy="332640"/>
          </a:xfrm>
          <a:prstGeom prst="ellipse">
            <a:avLst/>
          </a:prstGeom>
          <a:solidFill>
            <a:srgbClr val="8885d7"/>
          </a:solidFill>
          <a:ln>
            <a:solidFill>
              <a:srgbClr val="3b3a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MX" sz="1100" spc="-1" strike="noStrike">
                <a:solidFill>
                  <a:schemeClr val="lt1"/>
                </a:solidFill>
                <a:latin typeface="Tenorite"/>
              </a:rPr>
              <a:t>assignment</a:t>
            </a:r>
            <a:endParaRPr b="0" lang="en-US" sz="1100" spc="-1" strike="noStrike">
              <a:solidFill>
                <a:srgbClr val="000000"/>
              </a:solidFill>
              <a:latin typeface="FreeSans"/>
            </a:endParaRPr>
          </a:p>
        </p:txBody>
      </p:sp>
      <p:cxnSp>
        <p:nvCxnSpPr>
          <p:cNvPr id="199" name="Conector recto 85"/>
          <p:cNvCxnSpPr>
            <a:stCxn id="196" idx="4"/>
            <a:endCxn id="198" idx="0"/>
          </p:cNvCxnSpPr>
          <p:nvPr/>
        </p:nvCxnSpPr>
        <p:spPr>
          <a:xfrm>
            <a:off x="10932480" y="5032080"/>
            <a:ext cx="105120" cy="75960"/>
          </a:xfrm>
          <a:prstGeom prst="straightConnector1">
            <a:avLst/>
          </a:prstGeom>
          <a:ln>
            <a:solidFill>
              <a:srgbClr val="8885d7"/>
            </a:solidFill>
          </a:ln>
        </p:spPr>
      </p:cxnSp>
      <p:sp>
        <p:nvSpPr>
          <p:cNvPr id="200" name="Elipse 90"/>
          <p:cNvSpPr/>
          <p:nvPr/>
        </p:nvSpPr>
        <p:spPr>
          <a:xfrm>
            <a:off x="8964360" y="6114240"/>
            <a:ext cx="772200" cy="471960"/>
          </a:xfrm>
          <a:prstGeom prst="ellipse">
            <a:avLst/>
          </a:prstGeom>
          <a:solidFill>
            <a:srgbClr val="8885d7"/>
          </a:solidFill>
          <a:ln>
            <a:solidFill>
              <a:srgbClr val="3b3a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MX" sz="1100" spc="-1" strike="noStrike">
                <a:solidFill>
                  <a:schemeClr val="lt1"/>
                </a:solidFill>
                <a:latin typeface="Tenorite"/>
              </a:rPr>
              <a:t>id</a:t>
            </a:r>
            <a:endParaRPr b="0" lang="en-US" sz="11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201" name="Elipse 96"/>
          <p:cNvSpPr/>
          <p:nvPr/>
        </p:nvSpPr>
        <p:spPr>
          <a:xfrm>
            <a:off x="9811800" y="6087240"/>
            <a:ext cx="518040" cy="471960"/>
          </a:xfrm>
          <a:prstGeom prst="ellipse">
            <a:avLst/>
          </a:prstGeom>
          <a:solidFill>
            <a:srgbClr val="8885d7"/>
          </a:solidFill>
          <a:ln>
            <a:solidFill>
              <a:srgbClr val="3b3a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MX" sz="1100" spc="-1" strike="noStrike">
                <a:solidFill>
                  <a:schemeClr val="lt1"/>
                </a:solidFill>
                <a:latin typeface="Tenorite"/>
              </a:rPr>
              <a:t>=</a:t>
            </a:r>
            <a:endParaRPr b="0" lang="en-US" sz="11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202" name="Elipse 99"/>
          <p:cNvSpPr/>
          <p:nvPr/>
        </p:nvSpPr>
        <p:spPr>
          <a:xfrm>
            <a:off x="11730240" y="6042600"/>
            <a:ext cx="518040" cy="471960"/>
          </a:xfrm>
          <a:prstGeom prst="ellipse">
            <a:avLst/>
          </a:prstGeom>
          <a:solidFill>
            <a:srgbClr val="8885d7"/>
          </a:solidFill>
          <a:ln>
            <a:solidFill>
              <a:srgbClr val="3b3a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MX" sz="1100" spc="-1" strike="noStrike">
                <a:solidFill>
                  <a:schemeClr val="lt1"/>
                </a:solidFill>
                <a:latin typeface="Tenorite"/>
              </a:rPr>
              <a:t>;</a:t>
            </a:r>
            <a:endParaRPr b="0" lang="en-US" sz="1100" spc="-1" strike="noStrike">
              <a:solidFill>
                <a:srgbClr val="000000"/>
              </a:solidFill>
              <a:latin typeface="FreeSans"/>
            </a:endParaRPr>
          </a:p>
        </p:txBody>
      </p:sp>
      <p:cxnSp>
        <p:nvCxnSpPr>
          <p:cNvPr id="203" name="Conector recto 101"/>
          <p:cNvCxnSpPr>
            <a:stCxn id="198" idx="4"/>
            <a:endCxn id="200" idx="0"/>
          </p:cNvCxnSpPr>
          <p:nvPr/>
        </p:nvCxnSpPr>
        <p:spPr>
          <a:xfrm flipH="1">
            <a:off x="9350640" y="5440320"/>
            <a:ext cx="1686960" cy="674280"/>
          </a:xfrm>
          <a:prstGeom prst="straightConnector1">
            <a:avLst/>
          </a:prstGeom>
          <a:ln>
            <a:solidFill>
              <a:srgbClr val="8885d7"/>
            </a:solidFill>
          </a:ln>
        </p:spPr>
      </p:cxnSp>
      <p:cxnSp>
        <p:nvCxnSpPr>
          <p:cNvPr id="204" name="Conector recto 103"/>
          <p:cNvCxnSpPr>
            <a:stCxn id="198" idx="4"/>
            <a:endCxn id="201" idx="0"/>
          </p:cNvCxnSpPr>
          <p:nvPr/>
        </p:nvCxnSpPr>
        <p:spPr>
          <a:xfrm flipH="1">
            <a:off x="10071000" y="5440320"/>
            <a:ext cx="966600" cy="647280"/>
          </a:xfrm>
          <a:prstGeom prst="straightConnector1">
            <a:avLst/>
          </a:prstGeom>
          <a:ln>
            <a:solidFill>
              <a:srgbClr val="8885d7"/>
            </a:solidFill>
          </a:ln>
        </p:spPr>
      </p:cxnSp>
      <p:cxnSp>
        <p:nvCxnSpPr>
          <p:cNvPr id="205" name="Conector recto 107"/>
          <p:cNvCxnSpPr>
            <a:stCxn id="198" idx="4"/>
            <a:endCxn id="202" idx="0"/>
          </p:cNvCxnSpPr>
          <p:nvPr/>
        </p:nvCxnSpPr>
        <p:spPr>
          <a:xfrm>
            <a:off x="11037240" y="5440320"/>
            <a:ext cx="952560" cy="602640"/>
          </a:xfrm>
          <a:prstGeom prst="straightConnector1">
            <a:avLst/>
          </a:prstGeom>
          <a:ln>
            <a:solidFill>
              <a:srgbClr val="8885d7"/>
            </a:solidFill>
          </a:ln>
        </p:spPr>
      </p:cxnSp>
      <p:sp>
        <p:nvSpPr>
          <p:cNvPr id="206" name="Elipse 110"/>
          <p:cNvSpPr/>
          <p:nvPr/>
        </p:nvSpPr>
        <p:spPr>
          <a:xfrm>
            <a:off x="10532880" y="5770440"/>
            <a:ext cx="1112040" cy="207360"/>
          </a:xfrm>
          <a:prstGeom prst="ellipse">
            <a:avLst/>
          </a:prstGeom>
          <a:solidFill>
            <a:srgbClr val="8885d7"/>
          </a:solidFill>
          <a:ln>
            <a:solidFill>
              <a:srgbClr val="3b3a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MX" sz="1000" spc="-1" strike="noStrike">
                <a:solidFill>
                  <a:schemeClr val="lt1"/>
                </a:solidFill>
                <a:latin typeface="Tenorite"/>
              </a:rPr>
              <a:t>Expression</a:t>
            </a:r>
            <a:endParaRPr b="0" lang="en-US" sz="10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207" name="Elipse 111"/>
          <p:cNvSpPr/>
          <p:nvPr/>
        </p:nvSpPr>
        <p:spPr>
          <a:xfrm>
            <a:off x="10521000" y="6071040"/>
            <a:ext cx="1112040" cy="207360"/>
          </a:xfrm>
          <a:prstGeom prst="ellipse">
            <a:avLst/>
          </a:prstGeom>
          <a:solidFill>
            <a:srgbClr val="8885d7"/>
          </a:solidFill>
          <a:ln>
            <a:solidFill>
              <a:srgbClr val="3b3a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MX" sz="1000" spc="-1" strike="noStrike">
                <a:solidFill>
                  <a:schemeClr val="lt1"/>
                </a:solidFill>
                <a:latin typeface="Tenorite"/>
              </a:rPr>
              <a:t>factor</a:t>
            </a:r>
            <a:endParaRPr b="0" lang="en-US" sz="10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208" name="Elipse 113"/>
          <p:cNvSpPr/>
          <p:nvPr/>
        </p:nvSpPr>
        <p:spPr>
          <a:xfrm>
            <a:off x="10517040" y="6418080"/>
            <a:ext cx="1112040" cy="207360"/>
          </a:xfrm>
          <a:prstGeom prst="ellipse">
            <a:avLst/>
          </a:prstGeom>
          <a:solidFill>
            <a:srgbClr val="8885d7"/>
          </a:solidFill>
          <a:ln>
            <a:solidFill>
              <a:srgbClr val="3b3a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MX" sz="1000" spc="-1" strike="noStrike">
                <a:solidFill>
                  <a:schemeClr val="lt1"/>
                </a:solidFill>
                <a:latin typeface="Tenorite"/>
              </a:rPr>
              <a:t>number</a:t>
            </a:r>
            <a:endParaRPr b="0" lang="en-US" sz="1000" spc="-1" strike="noStrike">
              <a:solidFill>
                <a:srgbClr val="000000"/>
              </a:solidFill>
              <a:latin typeface="FreeSans"/>
            </a:endParaRPr>
          </a:p>
        </p:txBody>
      </p:sp>
      <p:cxnSp>
        <p:nvCxnSpPr>
          <p:cNvPr id="209" name="Conector recto 118"/>
          <p:cNvCxnSpPr>
            <a:stCxn id="198" idx="4"/>
            <a:endCxn id="206" idx="0"/>
          </p:cNvCxnSpPr>
          <p:nvPr/>
        </p:nvCxnSpPr>
        <p:spPr>
          <a:xfrm>
            <a:off x="11037240" y="5440320"/>
            <a:ext cx="52200" cy="330480"/>
          </a:xfrm>
          <a:prstGeom prst="straightConnector1">
            <a:avLst/>
          </a:prstGeom>
          <a:ln>
            <a:solidFill>
              <a:srgbClr val="8885d7"/>
            </a:solidFill>
          </a:ln>
        </p:spPr>
      </p:cxnSp>
      <p:cxnSp>
        <p:nvCxnSpPr>
          <p:cNvPr id="210" name="Conector recto 121"/>
          <p:cNvCxnSpPr>
            <a:stCxn id="206" idx="4"/>
            <a:endCxn id="207" idx="0"/>
          </p:cNvCxnSpPr>
          <p:nvPr/>
        </p:nvCxnSpPr>
        <p:spPr>
          <a:xfrm flipH="1">
            <a:off x="11077200" y="5977800"/>
            <a:ext cx="12240" cy="93600"/>
          </a:xfrm>
          <a:prstGeom prst="straightConnector1">
            <a:avLst/>
          </a:prstGeom>
          <a:ln>
            <a:solidFill>
              <a:srgbClr val="8885d7"/>
            </a:solidFill>
          </a:ln>
        </p:spPr>
      </p:cxnSp>
      <p:cxnSp>
        <p:nvCxnSpPr>
          <p:cNvPr id="211" name="Conector recto 124"/>
          <p:cNvCxnSpPr>
            <a:stCxn id="207" idx="4"/>
            <a:endCxn id="208" idx="0"/>
          </p:cNvCxnSpPr>
          <p:nvPr/>
        </p:nvCxnSpPr>
        <p:spPr>
          <a:xfrm flipH="1">
            <a:off x="11073240" y="6278400"/>
            <a:ext cx="4320" cy="140040"/>
          </a:xfrm>
          <a:prstGeom prst="straightConnector1">
            <a:avLst/>
          </a:prstGeom>
          <a:ln>
            <a:solidFill>
              <a:srgbClr val="8885d7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adrid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Madrid">
      <a:majorFont>
        <a:latin typeface="Seaford Display" pitchFamily="0" charset="1"/>
        <a:ea typeface=""/>
        <a:cs typeface=""/>
      </a:majorFont>
      <a:minorFont>
        <a:latin typeface="Tenorit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Madrid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Madrid">
      <a:majorFont>
        <a:latin typeface="Seaford Display" pitchFamily="0" charset="1"/>
        <a:ea typeface=""/>
        <a:cs typeface=""/>
      </a:majorFont>
      <a:minorFont>
        <a:latin typeface="Tenorit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Madrid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Madrid">
      <a:majorFont>
        <a:latin typeface="Seaford Display" pitchFamily="0" charset="1"/>
        <a:ea typeface=""/>
        <a:cs typeface=""/>
      </a:majorFont>
      <a:minorFont>
        <a:latin typeface="Tenorit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drid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Madrid">
      <a:majorFont>
        <a:latin typeface="Seaford Display" pitchFamily="0" charset="1"/>
        <a:ea typeface=""/>
        <a:cs typeface=""/>
      </a:majorFont>
      <a:minorFont>
        <a:latin typeface="Tenorit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drid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Madrid">
      <a:majorFont>
        <a:latin typeface="Seaford Display" pitchFamily="0" charset="1"/>
        <a:ea typeface=""/>
        <a:cs typeface=""/>
      </a:majorFont>
      <a:minorFont>
        <a:latin typeface="Tenorit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adrid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Madrid">
      <a:majorFont>
        <a:latin typeface="Seaford Display" pitchFamily="0" charset="1"/>
        <a:ea typeface=""/>
        <a:cs typeface=""/>
      </a:majorFont>
      <a:minorFont>
        <a:latin typeface="Tenorit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Madrid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Madrid">
      <a:majorFont>
        <a:latin typeface="Seaford Display" pitchFamily="0" charset="1"/>
        <a:ea typeface=""/>
        <a:cs typeface=""/>
      </a:majorFont>
      <a:minorFont>
        <a:latin typeface="Tenorit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Madrid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Madrid">
      <a:majorFont>
        <a:latin typeface="Seaford Display" pitchFamily="0" charset="1"/>
        <a:ea typeface=""/>
        <a:cs typeface=""/>
      </a:majorFont>
      <a:minorFont>
        <a:latin typeface="Tenorit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Madrid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Madrid">
      <a:majorFont>
        <a:latin typeface="Seaford Display" pitchFamily="0" charset="1"/>
        <a:ea typeface=""/>
        <a:cs typeface=""/>
      </a:majorFont>
      <a:minorFont>
        <a:latin typeface="Tenorit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Madrid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Madrid">
      <a:majorFont>
        <a:latin typeface="Seaford Display" pitchFamily="0" charset="1"/>
        <a:ea typeface=""/>
        <a:cs typeface=""/>
      </a:majorFont>
      <a:minorFont>
        <a:latin typeface="Tenorit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Madrid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Madrid">
      <a:majorFont>
        <a:latin typeface="Seaford Display" pitchFamily="0" charset="1"/>
        <a:ea typeface=""/>
        <a:cs typeface=""/>
      </a:majorFont>
      <a:minorFont>
        <a:latin typeface="Tenorit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Application>LibreOffice/7.6.5.2$Linux_X86_64 LibreOffice_project/60$Build-2</Application>
  <AppVersion>15.0000</AppVersion>
  <Words>342</Words>
  <Paragraphs>89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2024-02-13T06:13:24Z</dcterms:created>
  <dc:creator>José Pablo Ocio</dc:creator>
  <dc:description/>
  <dc:language>en-US</dc:language>
  <cp:lastModifiedBy/>
  <dcterms:modified xsi:type="dcterms:W3CDTF">2024-02-27T13:38:21Z</dcterms:modified>
  <cp:revision>4</cp:revision>
  <dc:subject/>
  <dc:title>Ini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4</vt:i4>
  </property>
</Properties>
</file>