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1D227D51-204B-ED48-AF9A-0BE9633FE04A}"/>
              </a:ext>
            </a:extLst>
          </p:cNvPr>
          <p:cNvSpPr/>
          <p:nvPr/>
        </p:nvSpPr>
        <p:spPr>
          <a:xfrm>
            <a:off x="522424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57A23F45-CDAE-8A40-8DE7-92A0BBC119B7}"/>
              </a:ext>
            </a:extLst>
          </p:cNvPr>
          <p:cNvSpPr/>
          <p:nvPr/>
        </p:nvSpPr>
        <p:spPr>
          <a:xfrm>
            <a:off x="501681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8546383-CCC4-544B-B0D8-DE78DE39BB78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5D1728-714F-2942-A0D1-82FF9419B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106" y="1625608"/>
            <a:ext cx="8035342" cy="2722164"/>
          </a:xfrm>
        </p:spPr>
        <p:txBody>
          <a:bodyPr anchor="b"/>
          <a:lstStyle>
            <a:lvl1pPr algn="l">
              <a:defRPr sz="8000" spc="-1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D072D4-1496-3347-BBF8-5879DF263B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106" y="4466845"/>
            <a:ext cx="8035342" cy="88290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FC724-B499-364B-AEB5-B6517F6AD5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7105" y="5708747"/>
            <a:ext cx="3882843" cy="365125"/>
          </a:xfrm>
        </p:spPr>
        <p:txBody>
          <a:bodyPr/>
          <a:lstStyle>
            <a:lvl1pPr>
              <a:defRPr sz="1400"/>
            </a:lvl1pPr>
          </a:lstStyle>
          <a:p>
            <a:fld id="{73C3BD54-29B9-3D42-B178-776ED395AA85}" type="datetimeFigureOut">
              <a:rPr lang="en-US" smtClean="0"/>
              <a:pPr/>
              <a:t>2/15/2024</a:t>
            </a:fld>
            <a:endParaRPr lang="en-US" sz="14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3889C-A4E9-B24E-818F-46A1124C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0F50F-250E-6D45-AEBC-2573FED0C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698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9F6C0E12-251D-EA44-BF81-4ABDFBB94321}"/>
              </a:ext>
            </a:extLst>
          </p:cNvPr>
          <p:cNvSpPr/>
          <p:nvPr/>
        </p:nvSpPr>
        <p:spPr>
          <a:xfrm>
            <a:off x="7087169" y="1096772"/>
            <a:ext cx="465222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DC5FF4-095A-114E-87B6-73C7ADFF9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1E6EC9-9650-2042-8581-5B4082F941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A0800-B373-3B40-B187-30AFE44CD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A4C1C-C790-B449-8C06-78E8303F9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3E620-F86B-F447-AB06-DDAB39192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‹Nº›</a:t>
            </a:fld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0487CB5-43E0-974C-9DDC-252A8A37107F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E9CB83EF-4143-5A45-9B3A-9E70DD50253B}"/>
              </a:ext>
            </a:extLst>
          </p:cNvPr>
          <p:cNvSpPr/>
          <p:nvPr/>
        </p:nvSpPr>
        <p:spPr>
          <a:xfrm>
            <a:off x="11415183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004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9DF801-FF8E-6247-9065-D9304CD609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55667" y="1204722"/>
            <a:ext cx="1853360" cy="467664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0E2615-7E4D-AB47-ACE6-236D716D7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73667" y="1204722"/>
            <a:ext cx="8274047" cy="46969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F0223-5AC9-374E-BD0C-344F67E2A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EDD42-54A1-E648-8829-140EC4C57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FDF8F-8DBC-8A47-8000-5BA35DF9F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‹Nº›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2CE2A98-5154-A544-BE2A-FDC0811C19A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C4EC832-8181-5643-8A62-117E43F0E498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24AF3281-BC22-374D-A461-8B3181F600AA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739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9F291BE0-7A7E-D04F-974F-9F4577FB2F46}"/>
              </a:ext>
            </a:extLst>
          </p:cNvPr>
          <p:cNvSpPr/>
          <p:nvPr/>
        </p:nvSpPr>
        <p:spPr>
          <a:xfrm>
            <a:off x="6163735" y="1096772"/>
            <a:ext cx="557106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BD33FF1F-6094-0B4A-A3E4-6B0D9283DB44}"/>
              </a:ext>
            </a:extLst>
          </p:cNvPr>
          <p:cNvSpPr/>
          <p:nvPr/>
        </p:nvSpPr>
        <p:spPr>
          <a:xfrm>
            <a:off x="11529484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78A6D9C-C7A5-414B-8CB7-E31470D7D28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1D850E-6310-C04D-8CAC-B7FA9F332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B7FB3-5DFC-6547-9567-C0ABE874C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7D2DB-A7B1-204E-8416-E938952BC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24BA1-E2D0-1E4B-9DB3-664FE2733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E64B2-36E4-5A4E-A78A-A629829A3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510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C97F6C6D-13AE-FD40-841C-4AB96460C390}"/>
              </a:ext>
            </a:extLst>
          </p:cNvPr>
          <p:cNvSpPr/>
          <p:nvPr/>
        </p:nvSpPr>
        <p:spPr>
          <a:xfrm>
            <a:off x="4291015" y="1096772"/>
            <a:ext cx="7436404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24E27617-2112-2342-9FF1-39F2A241CCCC}"/>
              </a:ext>
            </a:extLst>
          </p:cNvPr>
          <p:cNvSpPr/>
          <p:nvPr/>
        </p:nvSpPr>
        <p:spPr>
          <a:xfrm>
            <a:off x="408637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33CE582-7AFE-D048-B5BC-212A12A28F25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9EAEF4-E84F-CF40-B27B-01E1D2AFC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1881951"/>
            <a:ext cx="7335836" cy="1987707"/>
          </a:xfrm>
        </p:spPr>
        <p:txBody>
          <a:bodyPr anchor="b"/>
          <a:lstStyle>
            <a:lvl1pPr>
              <a:defRPr sz="6000" spc="-15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87B7E1-CC48-2441-975D-F1A5412B8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49" y="3869661"/>
            <a:ext cx="7335836" cy="94846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26218-1FCF-7A4D-B138-D1B1DE91A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84204-038C-FD4B-8E1C-0A9967BF2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59AB9-E1C6-C841-B423-FD2BB13C3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353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B057A-C120-5E4E-BB74-223EB6D00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EB7BE-6258-C84C-8242-9865D1361C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5111" y="2691637"/>
            <a:ext cx="4946643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3D23CD-80DB-5740-AE68-76414CA31A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76903" y="2691637"/>
            <a:ext cx="4946639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FE0921-9102-1440-B315-778888723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D7802F-1937-2F43-8FF4-846135D6F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609C72-E794-4F4F-8E09-D4883EED7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‹Nº›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FEFA3E2-0F30-664C-AAE4-DE6526B5C71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C3D7AFF-BC7E-BA41-9C64-B5F9619C0EA1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671D2311-E9B8-F041-A7B8-D5696903F22A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800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9CA91-F119-0244-888A-95539A84D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10" y="1204721"/>
            <a:ext cx="8266175" cy="14447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A3EAC-4422-D548-8D7F-E9944566F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11" y="2691638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140CA2-88A9-CC42-A375-8B87E47CC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111" y="3515550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5F960C-714E-2E4A-8141-A88F38274E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76866" y="2691162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97BC24-C907-EC4B-872D-17429A6577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76866" y="3515074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E2A045-4283-3C47-B125-68CF3B19F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BC25BC-2C98-574D-BCCD-E36CAB07F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A5C95A-7789-E042-8471-D442D9BB5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‹Nº›</a:t>
            </a:fld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DF1BA5B-EDD8-B648-8A3E-E2B3570B1EA0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7476360-629C-DE48-85B7-F4BE6CC457D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C5F6C588-FC1B-3147-AFA1-CD7D76C5AEAC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688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15401-5318-7045-8AE3-B1A99F2D8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E2F55F-EB76-AE49-B554-12B65B636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CB6E6E-D81E-C44A-AC54-CBE0134C1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E025B9-9F46-3049-9977-0119B96D3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‹Nº›</a:t>
            </a:fld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5760068-EADA-2B4B-9819-CF981184FAE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1DA7622-137E-184A-A93C-8DBB10318AE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9" name="Cross 8">
            <a:extLst>
              <a:ext uri="{FF2B5EF4-FFF2-40B4-BE49-F238E27FC236}">
                <a16:creationId xmlns:a16="http://schemas.microsoft.com/office/drawing/2014/main" id="{54FB0990-6F8D-B048-8309-19B0D1A41033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749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AF81DD-2B1F-3444-8023-DD52318F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927EE3-DAA3-D948-B8FD-48417540B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4532D4-FFBF-6C47-A6C9-D55196D91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‹Nº›</a:t>
            </a:fld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B8D5541-7726-BA46-8BFA-BF6AA8D42BD7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ross 47">
            <a:extLst>
              <a:ext uri="{FF2B5EF4-FFF2-40B4-BE49-F238E27FC236}">
                <a16:creationId xmlns:a16="http://schemas.microsoft.com/office/drawing/2014/main" id="{97F434CF-7503-CE4F-8426-C312C6315AD0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EDBFB2F-FE34-E349-9484-C275FBE3161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085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2DCFD-BEE6-AC49-BABD-D8B89C3B6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DE035-8260-4443-B1D9-A9C8D5840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1813" y="1508252"/>
            <a:ext cx="5606518" cy="404588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C1AA53-7507-D04B-9B8E-6A4F7122EC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68295"/>
            <a:ext cx="4114800" cy="31858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6E11F-3003-0745-ACAB-FAA4E676E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BC11A6-59AC-FE45-8A1C-9DDC00582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D6F51E-1A94-034C-BBEE-C26A3AF0E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‹Nº›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0B7D330-76C0-224C-9C3C-27C4D2B0DDB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5464D55-5C51-844B-A38A-8143590FB934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FD988250-C554-DE44-B887-57D0B2AA8E37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446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86C7C-36AD-9A4E-8524-8F44E8839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015248-4C80-3348-A8A9-6C9F5D32FC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31151" y="1096772"/>
            <a:ext cx="6096270" cy="5761228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4B3083-CA16-C54A-B130-7BEE6DF9D8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70666"/>
            <a:ext cx="4114800" cy="318346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C6EB5-D7D1-E247-B9D7-D319E5AAB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FBF6CC-F5C4-9847-BADB-8B7441C8F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63FE4-B2F5-7741-B517-533F1C98C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‹Nº›</a:t>
            </a:fld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B80A771-7D8E-0F4A-93A3-B977667D338E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C9320FA-0E3A-2749-9085-DF30FA26F4BD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5A3DF5D0-8A2C-A049-9132-EE1EF7D014D4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989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952BFD-D607-6845-9C7B-1C8D3B4EE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8267296" cy="14465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B52FF-3B04-8245-BF0B-89C9E2933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691638"/>
            <a:ext cx="8267296" cy="3188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99BFE-CBDD-C344-A21E-44A52F11B6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5149" y="594969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 smtClean="0">
                <a:latin typeface="+mn-lt"/>
              </a:defRPr>
            </a:lvl1pPr>
          </a:lstStyle>
          <a:p>
            <a:fld id="{73C3BD54-29B9-3D42-B178-776ED395AA85}" type="datetimeFigureOut">
              <a:rPr lang="en-US" smtClean="0"/>
              <a:pPr/>
              <a:t>2/15/2024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371C0-3DCE-0743-946F-C7540DD789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543179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32ADB-4517-194F-8B4B-A9D26B3C02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13024" y="511175"/>
            <a:ext cx="914400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>
                <a:solidFill>
                  <a:schemeClr val="tx1"/>
                </a:solidFill>
                <a:latin typeface="+mn-lt"/>
              </a:defRPr>
            </a:lvl1pPr>
          </a:lstStyle>
          <a:p>
            <a:fld id="{86BB3423-611C-6944-BA94-F2572F36241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08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System Font Regular"/>
        <a:buChar char="–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4F048CC-17C9-B246-BF2A-29E51AD1C6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oncepto genético abstracto">
            <a:extLst>
              <a:ext uri="{FF2B5EF4-FFF2-40B4-BE49-F238E27FC236}">
                <a16:creationId xmlns:a16="http://schemas.microsoft.com/office/drawing/2014/main" id="{DF180E1C-D494-AA08-32DB-327E23A976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613" b="18137"/>
          <a:stretch/>
        </p:blipFill>
        <p:spPr>
          <a:xfrm>
            <a:off x="0" y="219085"/>
            <a:ext cx="12191980" cy="6857990"/>
          </a:xfrm>
          <a:prstGeom prst="rect">
            <a:avLst/>
          </a:prstGeom>
        </p:spPr>
      </p:pic>
      <p:sp>
        <p:nvSpPr>
          <p:cNvPr id="11" name="Rectangle">
            <a:extLst>
              <a:ext uri="{FF2B5EF4-FFF2-40B4-BE49-F238E27FC236}">
                <a16:creationId xmlns:a16="http://schemas.microsoft.com/office/drawing/2014/main" id="{53C4D10E-16D3-5D49-A995-1FD27619A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0549940" cy="6858000"/>
          </a:xfrm>
          <a:prstGeom prst="rect">
            <a:avLst/>
          </a:prstGeom>
          <a:gradFill flip="none" rotWithShape="1">
            <a:gsLst>
              <a:gs pos="32000">
                <a:schemeClr val="bg1">
                  <a:alpha val="67000"/>
                </a:schemeClr>
              </a:gs>
              <a:gs pos="0">
                <a:schemeClr val="bg1">
                  <a:alpha val="55000"/>
                </a:schemeClr>
              </a:gs>
              <a:gs pos="99000">
                <a:schemeClr val="bg1">
                  <a:alpha val="5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13" name="Cross 12">
            <a:extLst>
              <a:ext uri="{FF2B5EF4-FFF2-40B4-BE49-F238E27FC236}">
                <a16:creationId xmlns:a16="http://schemas.microsoft.com/office/drawing/2014/main" id="{24124FF1-775D-AC4A-81D0-73FC0F54A6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250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53E2C7F-F4FF-A94D-ACAE-82823EC88F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A4335F6-5BDB-1747-E1B4-0B08CCBAEC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105" y="1625608"/>
            <a:ext cx="6696951" cy="2722164"/>
          </a:xfrm>
        </p:spPr>
        <p:txBody>
          <a:bodyPr>
            <a:normAutofit/>
          </a:bodyPr>
          <a:lstStyle/>
          <a:p>
            <a:r>
              <a:rPr lang="es-MX" dirty="0" err="1"/>
              <a:t>Ini</a:t>
            </a:r>
            <a:r>
              <a:rPr lang="es-MX" dirty="0"/>
              <a:t>	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2DFE382-C346-D493-7A4E-E913CC008F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105" y="4466845"/>
            <a:ext cx="6696951" cy="882904"/>
          </a:xfrm>
        </p:spPr>
        <p:txBody>
          <a:bodyPr>
            <a:normAutofit/>
          </a:bodyPr>
          <a:lstStyle/>
          <a:p>
            <a:r>
              <a:rPr lang="es-MX" dirty="0"/>
              <a:t>Jose Pablo Ocio Mazo</a:t>
            </a:r>
          </a:p>
        </p:txBody>
      </p:sp>
    </p:spTree>
    <p:extLst>
      <p:ext uri="{BB962C8B-B14F-4D97-AF65-F5344CB8AC3E}">
        <p14:creationId xmlns:p14="http://schemas.microsoft.com/office/powerpoint/2010/main" val="9165514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Water droplet on a petal">
            <a:extLst>
              <a:ext uri="{FF2B5EF4-FFF2-40B4-BE49-F238E27FC236}">
                <a16:creationId xmlns:a16="http://schemas.microsoft.com/office/drawing/2014/main" id="{DFC98C77-1368-E598-64F8-A5D768B77E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759" r="25405"/>
          <a:stretch/>
        </p:blipFill>
        <p:spPr>
          <a:xfrm>
            <a:off x="1764" y="10"/>
            <a:ext cx="5222474" cy="6857990"/>
          </a:xfrm>
          <a:prstGeom prst="rect">
            <a:avLst/>
          </a:prstGeom>
        </p:spPr>
      </p:pic>
      <p:sp>
        <p:nvSpPr>
          <p:cNvPr id="13" name="Rectangle">
            <a:extLst>
              <a:ext uri="{FF2B5EF4-FFF2-40B4-BE49-F238E27FC236}">
                <a16:creationId xmlns:a16="http://schemas.microsoft.com/office/drawing/2014/main" id="{012D3DE8-D97E-7C4A-A951-51BC92671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1096772"/>
            <a:ext cx="5222474" cy="5761228"/>
          </a:xfrm>
          <a:prstGeom prst="rect">
            <a:avLst/>
          </a:prstGeom>
          <a:gradFill flip="none" rotWithShape="1">
            <a:gsLst>
              <a:gs pos="32000">
                <a:schemeClr val="tx1">
                  <a:alpha val="67000"/>
                </a:schemeClr>
              </a:gs>
              <a:gs pos="0">
                <a:schemeClr val="tx1">
                  <a:alpha val="55000"/>
                </a:schemeClr>
              </a:gs>
              <a:gs pos="99000">
                <a:schemeClr val="tx1">
                  <a:alpha val="5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06DD5DF5-3CD2-1886-003D-6B54FFAAE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553972"/>
            <a:ext cx="4114800" cy="4064931"/>
          </a:xfrm>
        </p:spPr>
        <p:txBody>
          <a:bodyPr>
            <a:normAutofit/>
          </a:bodyPr>
          <a:lstStyle/>
          <a:p>
            <a:r>
              <a:rPr lang="es-MX">
                <a:solidFill>
                  <a:schemeClr val="bg1"/>
                </a:solidFill>
              </a:rPr>
              <a:t>Gramatica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89CB3AEF-930D-68D4-4995-0194E7D8B6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2" y="1189905"/>
            <a:ext cx="5530839" cy="5086973"/>
          </a:xfrm>
        </p:spPr>
        <p:txBody>
          <a:bodyPr numCol="2"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es-MX" sz="1000"/>
              <a:t>//gramatica</a:t>
            </a:r>
          </a:p>
          <a:p>
            <a:pPr>
              <a:lnSpc>
                <a:spcPct val="90000"/>
              </a:lnSpc>
            </a:pPr>
            <a:r>
              <a:rPr lang="es-MX" sz="1000"/>
              <a:t>program -&gt; ini_block</a:t>
            </a:r>
          </a:p>
          <a:p>
            <a:pPr>
              <a:lnSpc>
                <a:spcPct val="90000"/>
              </a:lnSpc>
            </a:pPr>
            <a:r>
              <a:rPr lang="es-MX" sz="1000"/>
              <a:t>ini_block -&gt; "ini" "{" statements "}"</a:t>
            </a:r>
          </a:p>
          <a:p>
            <a:pPr>
              <a:lnSpc>
                <a:spcPct val="90000"/>
              </a:lnSpc>
            </a:pPr>
            <a:r>
              <a:rPr lang="es-MX" sz="1000"/>
              <a:t>statements -&gt; statement statements | statement</a:t>
            </a:r>
          </a:p>
          <a:p>
            <a:pPr>
              <a:lnSpc>
                <a:spcPct val="90000"/>
              </a:lnSpc>
            </a:pPr>
            <a:r>
              <a:rPr lang="es-MX" sz="1000"/>
              <a:t>statement -&gt; variable_declarationInt | variable_declarationString | assignment | if_statement | for_statement | while_statement | printing</a:t>
            </a:r>
          </a:p>
          <a:p>
            <a:pPr>
              <a:lnSpc>
                <a:spcPct val="90000"/>
              </a:lnSpc>
            </a:pPr>
            <a:r>
              <a:rPr lang="es-MX" sz="1000"/>
              <a:t>variable_declarationInt -&gt; type identifier "=" expression ";" | type identifier ";"</a:t>
            </a:r>
          </a:p>
          <a:p>
            <a:pPr>
              <a:lnSpc>
                <a:spcPct val="90000"/>
              </a:lnSpc>
            </a:pPr>
            <a:r>
              <a:rPr lang="es-MX" sz="1000"/>
              <a:t>variable_declarationString -&gt; type identifier "=" string ";" | type identifier ";"</a:t>
            </a:r>
          </a:p>
          <a:p>
            <a:pPr>
              <a:lnSpc>
                <a:spcPct val="90000"/>
              </a:lnSpc>
            </a:pPr>
            <a:r>
              <a:rPr lang="es-MX" sz="1000"/>
              <a:t>assignment -&gt; identifier "=" expression ";"</a:t>
            </a:r>
          </a:p>
          <a:p>
            <a:pPr>
              <a:lnSpc>
                <a:spcPct val="90000"/>
              </a:lnSpc>
            </a:pPr>
            <a:r>
              <a:rPr lang="es-MX" sz="1000"/>
              <a:t>if_statement -&gt; "if" "(" condition ")" "{" statements "}"</a:t>
            </a:r>
          </a:p>
          <a:p>
            <a:pPr>
              <a:lnSpc>
                <a:spcPct val="90000"/>
              </a:lnSpc>
            </a:pPr>
            <a:r>
              <a:rPr lang="es-MX" sz="1000"/>
              <a:t>              | "if" "(" condition ")" "{" statements "}" "else" "{" statements "}"</a:t>
            </a:r>
          </a:p>
          <a:p>
            <a:pPr>
              <a:lnSpc>
                <a:spcPct val="90000"/>
              </a:lnSpc>
            </a:pPr>
            <a:r>
              <a:rPr lang="es-MX" sz="1000"/>
              <a:t>for_statement -&gt; "for" "(" variable_declaration ";" condition ";" assignment ")" "{" statements "}"</a:t>
            </a:r>
          </a:p>
          <a:p>
            <a:pPr>
              <a:lnSpc>
                <a:spcPct val="90000"/>
              </a:lnSpc>
            </a:pPr>
            <a:r>
              <a:rPr lang="es-MX" sz="1000"/>
              <a:t>while_statement -&gt; "while" "(" condition ")" "{" statements "}"</a:t>
            </a:r>
          </a:p>
          <a:p>
            <a:pPr>
              <a:lnSpc>
                <a:spcPct val="90000"/>
              </a:lnSpc>
            </a:pPr>
            <a:r>
              <a:rPr lang="es-MX" sz="1000"/>
              <a:t>printing -&gt; mostrar "(" identifier ")" ";"</a:t>
            </a:r>
          </a:p>
          <a:p>
            <a:pPr>
              <a:lnSpc>
                <a:spcPct val="90000"/>
              </a:lnSpc>
            </a:pPr>
            <a:r>
              <a:rPr lang="es-MX" sz="1000"/>
              <a:t>type -&gt; "int"</a:t>
            </a:r>
          </a:p>
          <a:p>
            <a:pPr>
              <a:lnSpc>
                <a:spcPct val="90000"/>
              </a:lnSpc>
            </a:pPr>
            <a:r>
              <a:rPr lang="es-MX" sz="1000"/>
              <a:t>      | "string"</a:t>
            </a:r>
          </a:p>
          <a:p>
            <a:pPr>
              <a:lnSpc>
                <a:spcPct val="90000"/>
              </a:lnSpc>
            </a:pPr>
            <a:r>
              <a:rPr lang="es-MX" sz="1000"/>
              <a:t>identifier -&gt; [char][char | number | _]*</a:t>
            </a:r>
          </a:p>
          <a:p>
            <a:pPr>
              <a:lnSpc>
                <a:spcPct val="90000"/>
              </a:lnSpc>
            </a:pPr>
            <a:r>
              <a:rPr lang="es-MX" sz="1000"/>
              <a:t>expression -&gt; factor operator expression | factor</a:t>
            </a:r>
          </a:p>
          <a:p>
            <a:pPr>
              <a:lnSpc>
                <a:spcPct val="90000"/>
              </a:lnSpc>
            </a:pPr>
            <a:r>
              <a:rPr lang="es-MX" sz="1000"/>
              <a:t>string -&gt; """ [char+ | " "]+ """</a:t>
            </a:r>
          </a:p>
          <a:p>
            <a:pPr>
              <a:lnSpc>
                <a:spcPct val="90000"/>
              </a:lnSpc>
            </a:pPr>
            <a:r>
              <a:rPr lang="es-MX" sz="1000"/>
              <a:t>char -&gt;  [a-zA-Z]</a:t>
            </a:r>
          </a:p>
          <a:p>
            <a:pPr>
              <a:lnSpc>
                <a:spcPct val="90000"/>
              </a:lnSpc>
            </a:pPr>
            <a:r>
              <a:rPr lang="es-MX" sz="1000"/>
              <a:t>number -&gt; [0-9]+</a:t>
            </a:r>
          </a:p>
          <a:p>
            <a:pPr>
              <a:lnSpc>
                <a:spcPct val="90000"/>
              </a:lnSpc>
            </a:pPr>
            <a:r>
              <a:rPr lang="es-MX" sz="1000"/>
              <a:t>arguments -&gt; expression arguments | expression</a:t>
            </a:r>
          </a:p>
          <a:p>
            <a:pPr>
              <a:lnSpc>
                <a:spcPct val="90000"/>
              </a:lnSpc>
            </a:pPr>
            <a:r>
              <a:rPr lang="es-MX" sz="1000"/>
              <a:t>factor -&gt; identifier | number | "(" expression ")"</a:t>
            </a:r>
          </a:p>
          <a:p>
            <a:pPr>
              <a:lnSpc>
                <a:spcPct val="90000"/>
              </a:lnSpc>
            </a:pPr>
            <a:r>
              <a:rPr lang="es-MX" sz="1000"/>
              <a:t>condition -&gt; expression comparison_operator expression</a:t>
            </a:r>
          </a:p>
          <a:p>
            <a:pPr>
              <a:lnSpc>
                <a:spcPct val="90000"/>
              </a:lnSpc>
            </a:pPr>
            <a:r>
              <a:rPr lang="es-MX" sz="1000"/>
              <a:t>operator -&gt; "+"</a:t>
            </a:r>
          </a:p>
          <a:p>
            <a:pPr>
              <a:lnSpc>
                <a:spcPct val="90000"/>
              </a:lnSpc>
            </a:pPr>
            <a:r>
              <a:rPr lang="es-MX" sz="1000"/>
              <a:t>          | "-"</a:t>
            </a:r>
          </a:p>
          <a:p>
            <a:pPr>
              <a:lnSpc>
                <a:spcPct val="90000"/>
              </a:lnSpc>
            </a:pPr>
            <a:r>
              <a:rPr lang="es-MX" sz="1000"/>
              <a:t>          | "*"</a:t>
            </a:r>
          </a:p>
          <a:p>
            <a:pPr>
              <a:lnSpc>
                <a:spcPct val="90000"/>
              </a:lnSpc>
            </a:pPr>
            <a:r>
              <a:rPr lang="es-MX" sz="1000"/>
              <a:t>          | "/"</a:t>
            </a:r>
          </a:p>
          <a:p>
            <a:pPr>
              <a:lnSpc>
                <a:spcPct val="90000"/>
              </a:lnSpc>
            </a:pPr>
            <a:r>
              <a:rPr lang="es-MX" sz="1000"/>
              <a:t>          | "^"</a:t>
            </a:r>
          </a:p>
          <a:p>
            <a:pPr>
              <a:lnSpc>
                <a:spcPct val="90000"/>
              </a:lnSpc>
            </a:pPr>
            <a:r>
              <a:rPr lang="es-MX" sz="1000"/>
              <a:t>comparison_operator -&gt; "&gt;"</a:t>
            </a:r>
          </a:p>
          <a:p>
            <a:pPr>
              <a:lnSpc>
                <a:spcPct val="90000"/>
              </a:lnSpc>
            </a:pPr>
            <a:r>
              <a:rPr lang="es-MX" sz="1000"/>
              <a:t>                     | "&lt;"</a:t>
            </a:r>
          </a:p>
          <a:p>
            <a:pPr>
              <a:lnSpc>
                <a:spcPct val="90000"/>
              </a:lnSpc>
            </a:pPr>
            <a:r>
              <a:rPr lang="es-MX" sz="1000"/>
              <a:t>                     | "=&gt;"</a:t>
            </a:r>
          </a:p>
          <a:p>
            <a:pPr>
              <a:lnSpc>
                <a:spcPct val="90000"/>
              </a:lnSpc>
            </a:pPr>
            <a:r>
              <a:rPr lang="es-MX" sz="1000"/>
              <a:t>                     | "&lt;="</a:t>
            </a:r>
          </a:p>
          <a:p>
            <a:pPr>
              <a:lnSpc>
                <a:spcPct val="90000"/>
              </a:lnSpc>
            </a:pPr>
            <a:r>
              <a:rPr lang="es-MX" sz="1000"/>
              <a:t>                     | "=="</a:t>
            </a:r>
          </a:p>
          <a:p>
            <a:pPr>
              <a:lnSpc>
                <a:spcPct val="90000"/>
              </a:lnSpc>
            </a:pPr>
            <a:r>
              <a:rPr lang="es-MX" sz="1000"/>
              <a:t>                     | "!="</a:t>
            </a:r>
            <a:endParaRPr lang="es-MX" sz="1000" dirty="0"/>
          </a:p>
        </p:txBody>
      </p:sp>
      <p:sp>
        <p:nvSpPr>
          <p:cNvPr id="15" name="Rectangle">
            <a:extLst>
              <a:ext uri="{FF2B5EF4-FFF2-40B4-BE49-F238E27FC236}">
                <a16:creationId xmlns:a16="http://schemas.microsoft.com/office/drawing/2014/main" id="{F9A7C64A-7759-E942-8BF4-90D7548722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2471" y="1096772"/>
            <a:ext cx="492517" cy="5761228"/>
          </a:xfrm>
          <a:prstGeom prst="rect">
            <a:avLst/>
          </a:prstGeom>
          <a:solidFill>
            <a:schemeClr val="bg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17" name="Cross 16">
            <a:extLst>
              <a:ext uri="{FF2B5EF4-FFF2-40B4-BE49-F238E27FC236}">
                <a16:creationId xmlns:a16="http://schemas.microsoft.com/office/drawing/2014/main" id="{6E8F4613-F584-E34B-9CDA-FF05A0B4C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680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C276E95-1B84-914C-B0C5-9FA065619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16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 90">
            <a:extLst>
              <a:ext uri="{FF2B5EF4-FFF2-40B4-BE49-F238E27FC236}">
                <a16:creationId xmlns:a16="http://schemas.microsoft.com/office/drawing/2014/main" id="{9F291BE0-7A7E-D04F-974F-9F4577FB2F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3735" y="1096772"/>
            <a:ext cx="557106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Cross 92">
            <a:extLst>
              <a:ext uri="{FF2B5EF4-FFF2-40B4-BE49-F238E27FC236}">
                <a16:creationId xmlns:a16="http://schemas.microsoft.com/office/drawing/2014/main" id="{BD33FF1F-6094-0B4A-A3E4-6B0D9283DB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29484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94">
            <a:extLst>
              <a:ext uri="{FF2B5EF4-FFF2-40B4-BE49-F238E27FC236}">
                <a16:creationId xmlns:a16="http://schemas.microsoft.com/office/drawing/2014/main" id="{B78A6D9C-C7A5-414B-8CB7-E31470D7D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6" name="Rectangle 96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EA6997E-8F1E-0709-F183-732C3D7729C8}"/>
              </a:ext>
            </a:extLst>
          </p:cNvPr>
          <p:cNvSpPr txBox="1"/>
          <p:nvPr/>
        </p:nvSpPr>
        <p:spPr>
          <a:xfrm>
            <a:off x="565149" y="1204721"/>
            <a:ext cx="3609983" cy="14465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Ejemplo</a:t>
            </a:r>
          </a:p>
          <a:p>
            <a:pPr>
              <a:spcBef>
                <a:spcPct val="0"/>
              </a:spcBef>
              <a:spcAft>
                <a:spcPts val="600"/>
              </a:spcAft>
            </a:pPr>
            <a:endParaRPr lang="en-US" sz="44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89E0C614-D3F8-9EE9-0772-6F60C92D4A66}"/>
              </a:ext>
            </a:extLst>
          </p:cNvPr>
          <p:cNvSpPr txBox="1"/>
          <p:nvPr/>
        </p:nvSpPr>
        <p:spPr>
          <a:xfrm>
            <a:off x="565150" y="2691638"/>
            <a:ext cx="3609983" cy="3188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System Font Regular"/>
              <a:buChar char="–"/>
            </a:pPr>
            <a:r>
              <a:rPr lang="en-US" sz="1300" dirty="0" err="1"/>
              <a:t>ini</a:t>
            </a:r>
            <a:r>
              <a:rPr lang="en-US" sz="1300" dirty="0"/>
              <a:t>{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System Font Regular"/>
              <a:buChar char="–"/>
            </a:pPr>
            <a:r>
              <a:rPr lang="en-US" sz="1300" dirty="0"/>
              <a:t>    string x = "</a:t>
            </a:r>
            <a:r>
              <a:rPr lang="en-US" sz="1300" dirty="0" err="1"/>
              <a:t>hola</a:t>
            </a:r>
            <a:r>
              <a:rPr lang="en-US" sz="1300" dirty="0"/>
              <a:t>";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System Font Regular"/>
              <a:buChar char="–"/>
            </a:pPr>
            <a:r>
              <a:rPr lang="en-US" sz="1300" dirty="0"/>
              <a:t>    int b = 3;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System Font Regular"/>
              <a:buChar char="–"/>
            </a:pPr>
            <a:r>
              <a:rPr lang="en-US" sz="1300" dirty="0"/>
              <a:t>    if(b &lt;= 10){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System Font Regular"/>
              <a:buChar char="–"/>
            </a:pPr>
            <a:r>
              <a:rPr lang="en-US" sz="1300" dirty="0"/>
              <a:t>        b = 5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System Font Regular"/>
              <a:buChar char="–"/>
            </a:pPr>
            <a:r>
              <a:rPr lang="en-US" sz="1300" dirty="0"/>
              <a:t>    }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System Font Regular"/>
              <a:buChar char="–"/>
            </a:pPr>
            <a:r>
              <a:rPr lang="en-US" sz="1300" dirty="0"/>
              <a:t>}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System Font Regular"/>
              <a:buChar char="–"/>
            </a:pPr>
            <a:endParaRPr lang="en-US" sz="13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300" dirty="0" err="1"/>
          </a:p>
        </p:txBody>
      </p:sp>
      <p:sp>
        <p:nvSpPr>
          <p:cNvPr id="107" name="Cross 98">
            <a:extLst>
              <a:ext uri="{FF2B5EF4-FFF2-40B4-BE49-F238E27FC236}">
                <a16:creationId xmlns:a16="http://schemas.microsoft.com/office/drawing/2014/main" id="{BE50E7BE-734F-224D-B03E-074DE1D12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7667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0">
            <a:extLst>
              <a:ext uri="{FF2B5EF4-FFF2-40B4-BE49-F238E27FC236}">
                <a16:creationId xmlns:a16="http://schemas.microsoft.com/office/drawing/2014/main" id="{DCA5172B-100A-154D-8648-280629D6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7AB8791-BE86-7081-CFB6-496627906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9271" y="1204721"/>
            <a:ext cx="5658396" cy="4414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017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ipse 5">
            <a:extLst>
              <a:ext uri="{FF2B5EF4-FFF2-40B4-BE49-F238E27FC236}">
                <a16:creationId xmlns:a16="http://schemas.microsoft.com/office/drawing/2014/main" id="{B4BB7DB9-289A-BA6E-D02A-B3BAB0A6AD03}"/>
              </a:ext>
            </a:extLst>
          </p:cNvPr>
          <p:cNvSpPr/>
          <p:nvPr/>
        </p:nvSpPr>
        <p:spPr>
          <a:xfrm>
            <a:off x="4628773" y="586740"/>
            <a:ext cx="1676882" cy="47244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ini_block</a:t>
            </a:r>
            <a:endParaRPr lang="es-MX" dirty="0"/>
          </a:p>
        </p:txBody>
      </p:sp>
      <p:sp>
        <p:nvSpPr>
          <p:cNvPr id="88" name="Elipse 87">
            <a:extLst>
              <a:ext uri="{FF2B5EF4-FFF2-40B4-BE49-F238E27FC236}">
                <a16:creationId xmlns:a16="http://schemas.microsoft.com/office/drawing/2014/main" id="{E7CAEA60-215A-1DAC-D24F-5076BC03E9EE}"/>
              </a:ext>
            </a:extLst>
          </p:cNvPr>
          <p:cNvSpPr/>
          <p:nvPr/>
        </p:nvSpPr>
        <p:spPr>
          <a:xfrm>
            <a:off x="208981" y="4188756"/>
            <a:ext cx="721644" cy="3328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 err="1"/>
              <a:t>pr</a:t>
            </a:r>
            <a:endParaRPr lang="es-MX" sz="1100" dirty="0"/>
          </a:p>
        </p:txBody>
      </p:sp>
      <p:sp>
        <p:nvSpPr>
          <p:cNvPr id="89" name="Elipse 88">
            <a:extLst>
              <a:ext uri="{FF2B5EF4-FFF2-40B4-BE49-F238E27FC236}">
                <a16:creationId xmlns:a16="http://schemas.microsoft.com/office/drawing/2014/main" id="{68E430BB-1FCE-EFED-A8BF-20A1D5463953}"/>
              </a:ext>
            </a:extLst>
          </p:cNvPr>
          <p:cNvSpPr/>
          <p:nvPr/>
        </p:nvSpPr>
        <p:spPr>
          <a:xfrm>
            <a:off x="1044707" y="4091912"/>
            <a:ext cx="772635" cy="47244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/>
              <a:t>id</a:t>
            </a:r>
          </a:p>
        </p:txBody>
      </p:sp>
      <p:sp>
        <p:nvSpPr>
          <p:cNvPr id="90" name="Elipse 89">
            <a:extLst>
              <a:ext uri="{FF2B5EF4-FFF2-40B4-BE49-F238E27FC236}">
                <a16:creationId xmlns:a16="http://schemas.microsoft.com/office/drawing/2014/main" id="{807E1EE9-D4B1-7509-6FA7-4258BD232774}"/>
              </a:ext>
            </a:extLst>
          </p:cNvPr>
          <p:cNvSpPr/>
          <p:nvPr/>
        </p:nvSpPr>
        <p:spPr>
          <a:xfrm>
            <a:off x="1897569" y="4091912"/>
            <a:ext cx="518572" cy="47244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/>
              <a:t>=</a:t>
            </a:r>
          </a:p>
        </p:txBody>
      </p:sp>
      <p:sp>
        <p:nvSpPr>
          <p:cNvPr id="92" name="Elipse 91">
            <a:extLst>
              <a:ext uri="{FF2B5EF4-FFF2-40B4-BE49-F238E27FC236}">
                <a16:creationId xmlns:a16="http://schemas.microsoft.com/office/drawing/2014/main" id="{286839A7-86BF-59D5-910C-FD080F3DBD93}"/>
              </a:ext>
            </a:extLst>
          </p:cNvPr>
          <p:cNvSpPr/>
          <p:nvPr/>
        </p:nvSpPr>
        <p:spPr>
          <a:xfrm>
            <a:off x="2588027" y="3996916"/>
            <a:ext cx="1005735" cy="59436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 err="1"/>
              <a:t>string</a:t>
            </a:r>
            <a:endParaRPr lang="es-MX" sz="1100" dirty="0"/>
          </a:p>
        </p:txBody>
      </p:sp>
      <p:sp>
        <p:nvSpPr>
          <p:cNvPr id="93" name="Elipse 92">
            <a:extLst>
              <a:ext uri="{FF2B5EF4-FFF2-40B4-BE49-F238E27FC236}">
                <a16:creationId xmlns:a16="http://schemas.microsoft.com/office/drawing/2014/main" id="{81905878-B1E8-69A4-F03E-2F522234AA73}"/>
              </a:ext>
            </a:extLst>
          </p:cNvPr>
          <p:cNvSpPr/>
          <p:nvPr/>
        </p:nvSpPr>
        <p:spPr>
          <a:xfrm>
            <a:off x="840621" y="3126612"/>
            <a:ext cx="2612696" cy="3328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 err="1"/>
              <a:t>variable_declarationString</a:t>
            </a:r>
            <a:endParaRPr lang="es-MX" sz="1100" dirty="0"/>
          </a:p>
        </p:txBody>
      </p:sp>
      <p:cxnSp>
        <p:nvCxnSpPr>
          <p:cNvPr id="94" name="Conector recto 93">
            <a:extLst>
              <a:ext uri="{FF2B5EF4-FFF2-40B4-BE49-F238E27FC236}">
                <a16:creationId xmlns:a16="http://schemas.microsoft.com/office/drawing/2014/main" id="{7B05E84A-E051-4FE0-070D-DA3B73A051AE}"/>
              </a:ext>
            </a:extLst>
          </p:cNvPr>
          <p:cNvCxnSpPr>
            <a:cxnSpLocks/>
            <a:stCxn id="93" idx="4"/>
            <a:endCxn id="88" idx="0"/>
          </p:cNvCxnSpPr>
          <p:nvPr/>
        </p:nvCxnSpPr>
        <p:spPr>
          <a:xfrm flipH="1">
            <a:off x="569803" y="3459467"/>
            <a:ext cx="1577166" cy="7292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recto 94">
            <a:extLst>
              <a:ext uri="{FF2B5EF4-FFF2-40B4-BE49-F238E27FC236}">
                <a16:creationId xmlns:a16="http://schemas.microsoft.com/office/drawing/2014/main" id="{B2D2FEB7-DB3C-4772-4808-4F090D337351}"/>
              </a:ext>
            </a:extLst>
          </p:cNvPr>
          <p:cNvCxnSpPr>
            <a:cxnSpLocks/>
            <a:stCxn id="93" idx="4"/>
            <a:endCxn id="89" idx="0"/>
          </p:cNvCxnSpPr>
          <p:nvPr/>
        </p:nvCxnSpPr>
        <p:spPr>
          <a:xfrm flipH="1">
            <a:off x="1431025" y="3459467"/>
            <a:ext cx="715944" cy="6324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ector recto 95">
            <a:extLst>
              <a:ext uri="{FF2B5EF4-FFF2-40B4-BE49-F238E27FC236}">
                <a16:creationId xmlns:a16="http://schemas.microsoft.com/office/drawing/2014/main" id="{03EA4C3C-AE0E-26C7-57EE-64E874697673}"/>
              </a:ext>
            </a:extLst>
          </p:cNvPr>
          <p:cNvCxnSpPr>
            <a:cxnSpLocks/>
            <a:stCxn id="93" idx="4"/>
            <a:endCxn id="90" idx="0"/>
          </p:cNvCxnSpPr>
          <p:nvPr/>
        </p:nvCxnSpPr>
        <p:spPr>
          <a:xfrm>
            <a:off x="2146969" y="3459467"/>
            <a:ext cx="9886" cy="6324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ector recto 97">
            <a:extLst>
              <a:ext uri="{FF2B5EF4-FFF2-40B4-BE49-F238E27FC236}">
                <a16:creationId xmlns:a16="http://schemas.microsoft.com/office/drawing/2014/main" id="{DE8C55BB-5648-962C-4098-EDC303D4EB86}"/>
              </a:ext>
            </a:extLst>
          </p:cNvPr>
          <p:cNvCxnSpPr>
            <a:cxnSpLocks/>
            <a:stCxn id="93" idx="4"/>
            <a:endCxn id="92" idx="0"/>
          </p:cNvCxnSpPr>
          <p:nvPr/>
        </p:nvCxnSpPr>
        <p:spPr>
          <a:xfrm>
            <a:off x="2146969" y="3459467"/>
            <a:ext cx="943926" cy="5374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Elipse 112">
            <a:extLst>
              <a:ext uri="{FF2B5EF4-FFF2-40B4-BE49-F238E27FC236}">
                <a16:creationId xmlns:a16="http://schemas.microsoft.com/office/drawing/2014/main" id="{A69F4550-FD8B-DA49-A4EC-644CACB26B75}"/>
              </a:ext>
            </a:extLst>
          </p:cNvPr>
          <p:cNvSpPr/>
          <p:nvPr/>
        </p:nvSpPr>
        <p:spPr>
          <a:xfrm>
            <a:off x="3750222" y="4091912"/>
            <a:ext cx="518572" cy="47244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/>
              <a:t>;</a:t>
            </a:r>
          </a:p>
        </p:txBody>
      </p:sp>
      <p:cxnSp>
        <p:nvCxnSpPr>
          <p:cNvPr id="115" name="Conector recto 114">
            <a:extLst>
              <a:ext uri="{FF2B5EF4-FFF2-40B4-BE49-F238E27FC236}">
                <a16:creationId xmlns:a16="http://schemas.microsoft.com/office/drawing/2014/main" id="{C0E0A642-06E2-DDBB-EC56-937DBBF67185}"/>
              </a:ext>
            </a:extLst>
          </p:cNvPr>
          <p:cNvCxnSpPr>
            <a:cxnSpLocks/>
            <a:stCxn id="93" idx="4"/>
            <a:endCxn id="113" idx="0"/>
          </p:cNvCxnSpPr>
          <p:nvPr/>
        </p:nvCxnSpPr>
        <p:spPr>
          <a:xfrm>
            <a:off x="2146969" y="3459467"/>
            <a:ext cx="1862539" cy="6324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Elipse 116">
            <a:extLst>
              <a:ext uri="{FF2B5EF4-FFF2-40B4-BE49-F238E27FC236}">
                <a16:creationId xmlns:a16="http://schemas.microsoft.com/office/drawing/2014/main" id="{EF3A4A9F-9C6E-5061-E0F0-B16330D07334}"/>
              </a:ext>
            </a:extLst>
          </p:cNvPr>
          <p:cNvSpPr/>
          <p:nvPr/>
        </p:nvSpPr>
        <p:spPr>
          <a:xfrm>
            <a:off x="5931939" y="1353085"/>
            <a:ext cx="2405589" cy="3328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 err="1"/>
              <a:t>statements</a:t>
            </a:r>
            <a:endParaRPr lang="es-MX" sz="1100" dirty="0"/>
          </a:p>
        </p:txBody>
      </p:sp>
      <p:sp>
        <p:nvSpPr>
          <p:cNvPr id="120" name="Elipse 119">
            <a:extLst>
              <a:ext uri="{FF2B5EF4-FFF2-40B4-BE49-F238E27FC236}">
                <a16:creationId xmlns:a16="http://schemas.microsoft.com/office/drawing/2014/main" id="{22D52C65-88D4-7048-D542-A32E24A1DB85}"/>
              </a:ext>
            </a:extLst>
          </p:cNvPr>
          <p:cNvSpPr/>
          <p:nvPr/>
        </p:nvSpPr>
        <p:spPr>
          <a:xfrm>
            <a:off x="840620" y="2529622"/>
            <a:ext cx="2405589" cy="3328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 err="1"/>
              <a:t>statement</a:t>
            </a:r>
            <a:endParaRPr lang="es-MX" sz="1100" dirty="0"/>
          </a:p>
        </p:txBody>
      </p:sp>
      <p:cxnSp>
        <p:nvCxnSpPr>
          <p:cNvPr id="124" name="Conector recto 123">
            <a:extLst>
              <a:ext uri="{FF2B5EF4-FFF2-40B4-BE49-F238E27FC236}">
                <a16:creationId xmlns:a16="http://schemas.microsoft.com/office/drawing/2014/main" id="{42727BE9-E783-791F-3E53-60CE760BBF1C}"/>
              </a:ext>
            </a:extLst>
          </p:cNvPr>
          <p:cNvCxnSpPr>
            <a:cxnSpLocks/>
            <a:stCxn id="117" idx="4"/>
            <a:endCxn id="120" idx="0"/>
          </p:cNvCxnSpPr>
          <p:nvPr/>
        </p:nvCxnSpPr>
        <p:spPr>
          <a:xfrm flipH="1">
            <a:off x="2043415" y="1685940"/>
            <a:ext cx="5091319" cy="8436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ector recto 125">
            <a:extLst>
              <a:ext uri="{FF2B5EF4-FFF2-40B4-BE49-F238E27FC236}">
                <a16:creationId xmlns:a16="http://schemas.microsoft.com/office/drawing/2014/main" id="{8BE05873-B6BB-5D46-CC40-6E27AF65A469}"/>
              </a:ext>
            </a:extLst>
          </p:cNvPr>
          <p:cNvCxnSpPr>
            <a:cxnSpLocks/>
            <a:stCxn id="120" idx="4"/>
            <a:endCxn id="93" idx="0"/>
          </p:cNvCxnSpPr>
          <p:nvPr/>
        </p:nvCxnSpPr>
        <p:spPr>
          <a:xfrm>
            <a:off x="2043415" y="2862477"/>
            <a:ext cx="103554" cy="2641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Elipse 126">
            <a:extLst>
              <a:ext uri="{FF2B5EF4-FFF2-40B4-BE49-F238E27FC236}">
                <a16:creationId xmlns:a16="http://schemas.microsoft.com/office/drawing/2014/main" id="{C24F0DE7-BF20-2638-01C8-97B1233E0B1A}"/>
              </a:ext>
            </a:extLst>
          </p:cNvPr>
          <p:cNvSpPr/>
          <p:nvPr/>
        </p:nvSpPr>
        <p:spPr>
          <a:xfrm>
            <a:off x="7016718" y="2696049"/>
            <a:ext cx="2405589" cy="3328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 err="1"/>
              <a:t>statement</a:t>
            </a:r>
            <a:endParaRPr lang="es-MX" sz="1100" dirty="0"/>
          </a:p>
        </p:txBody>
      </p:sp>
      <p:cxnSp>
        <p:nvCxnSpPr>
          <p:cNvPr id="129" name="Conector recto 128">
            <a:extLst>
              <a:ext uri="{FF2B5EF4-FFF2-40B4-BE49-F238E27FC236}">
                <a16:creationId xmlns:a16="http://schemas.microsoft.com/office/drawing/2014/main" id="{64044B09-F5D1-B65D-94F6-AD6FC475C214}"/>
              </a:ext>
            </a:extLst>
          </p:cNvPr>
          <p:cNvCxnSpPr>
            <a:stCxn id="117" idx="4"/>
            <a:endCxn id="127" idx="0"/>
          </p:cNvCxnSpPr>
          <p:nvPr/>
        </p:nvCxnSpPr>
        <p:spPr>
          <a:xfrm>
            <a:off x="7134734" y="1685940"/>
            <a:ext cx="1084779" cy="10101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Elipse 129">
            <a:extLst>
              <a:ext uri="{FF2B5EF4-FFF2-40B4-BE49-F238E27FC236}">
                <a16:creationId xmlns:a16="http://schemas.microsoft.com/office/drawing/2014/main" id="{C03D5568-634D-1F63-1D73-393AD110F910}"/>
              </a:ext>
            </a:extLst>
          </p:cNvPr>
          <p:cNvSpPr/>
          <p:nvPr/>
        </p:nvSpPr>
        <p:spPr>
          <a:xfrm>
            <a:off x="6852460" y="3399589"/>
            <a:ext cx="2405589" cy="3328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 err="1"/>
              <a:t>if_statement</a:t>
            </a:r>
            <a:endParaRPr lang="es-MX" sz="1100" dirty="0"/>
          </a:p>
        </p:txBody>
      </p:sp>
      <p:cxnSp>
        <p:nvCxnSpPr>
          <p:cNvPr id="132" name="Conector recto 131">
            <a:extLst>
              <a:ext uri="{FF2B5EF4-FFF2-40B4-BE49-F238E27FC236}">
                <a16:creationId xmlns:a16="http://schemas.microsoft.com/office/drawing/2014/main" id="{2F731496-7CEA-DD8B-2CF8-76A3CADE5A1C}"/>
              </a:ext>
            </a:extLst>
          </p:cNvPr>
          <p:cNvCxnSpPr>
            <a:cxnSpLocks/>
            <a:stCxn id="127" idx="4"/>
            <a:endCxn id="130" idx="0"/>
          </p:cNvCxnSpPr>
          <p:nvPr/>
        </p:nvCxnSpPr>
        <p:spPr>
          <a:xfrm flipH="1">
            <a:off x="8055255" y="3028904"/>
            <a:ext cx="164258" cy="3706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Elipse 134">
            <a:extLst>
              <a:ext uri="{FF2B5EF4-FFF2-40B4-BE49-F238E27FC236}">
                <a16:creationId xmlns:a16="http://schemas.microsoft.com/office/drawing/2014/main" id="{50C2AB70-227C-B071-C100-4056426BB90C}"/>
              </a:ext>
            </a:extLst>
          </p:cNvPr>
          <p:cNvSpPr/>
          <p:nvPr/>
        </p:nvSpPr>
        <p:spPr>
          <a:xfrm>
            <a:off x="6363783" y="4283916"/>
            <a:ext cx="724221" cy="3328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 err="1"/>
              <a:t>pr</a:t>
            </a:r>
            <a:endParaRPr lang="es-MX" sz="1100" dirty="0"/>
          </a:p>
        </p:txBody>
      </p:sp>
      <p:sp>
        <p:nvSpPr>
          <p:cNvPr id="138" name="Elipse 137">
            <a:extLst>
              <a:ext uri="{FF2B5EF4-FFF2-40B4-BE49-F238E27FC236}">
                <a16:creationId xmlns:a16="http://schemas.microsoft.com/office/drawing/2014/main" id="{58A22CED-57A6-E9CA-20FC-D829A1D899AA}"/>
              </a:ext>
            </a:extLst>
          </p:cNvPr>
          <p:cNvSpPr/>
          <p:nvPr/>
        </p:nvSpPr>
        <p:spPr>
          <a:xfrm>
            <a:off x="7244464" y="4248292"/>
            <a:ext cx="518572" cy="43489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(</a:t>
            </a:r>
          </a:p>
        </p:txBody>
      </p:sp>
      <p:sp>
        <p:nvSpPr>
          <p:cNvPr id="139" name="Elipse 138">
            <a:extLst>
              <a:ext uri="{FF2B5EF4-FFF2-40B4-BE49-F238E27FC236}">
                <a16:creationId xmlns:a16="http://schemas.microsoft.com/office/drawing/2014/main" id="{31A16369-3ED5-F2F6-E6CE-5771B605E8D5}"/>
              </a:ext>
            </a:extLst>
          </p:cNvPr>
          <p:cNvSpPr/>
          <p:nvPr/>
        </p:nvSpPr>
        <p:spPr>
          <a:xfrm>
            <a:off x="9066370" y="4261614"/>
            <a:ext cx="518572" cy="43489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)</a:t>
            </a:r>
          </a:p>
        </p:txBody>
      </p:sp>
      <p:sp>
        <p:nvSpPr>
          <p:cNvPr id="140" name="Elipse 139">
            <a:extLst>
              <a:ext uri="{FF2B5EF4-FFF2-40B4-BE49-F238E27FC236}">
                <a16:creationId xmlns:a16="http://schemas.microsoft.com/office/drawing/2014/main" id="{4003246D-3BFC-A067-0573-CEDD1349C919}"/>
              </a:ext>
            </a:extLst>
          </p:cNvPr>
          <p:cNvSpPr/>
          <p:nvPr/>
        </p:nvSpPr>
        <p:spPr>
          <a:xfrm>
            <a:off x="7833860" y="4298608"/>
            <a:ext cx="1107889" cy="3328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 err="1"/>
              <a:t>condition</a:t>
            </a:r>
            <a:endParaRPr lang="es-MX" sz="1100" dirty="0"/>
          </a:p>
        </p:txBody>
      </p:sp>
      <p:sp>
        <p:nvSpPr>
          <p:cNvPr id="141" name="Elipse 140">
            <a:extLst>
              <a:ext uri="{FF2B5EF4-FFF2-40B4-BE49-F238E27FC236}">
                <a16:creationId xmlns:a16="http://schemas.microsoft.com/office/drawing/2014/main" id="{57D13109-958A-B5F3-4AEA-0053482ECDE8}"/>
              </a:ext>
            </a:extLst>
          </p:cNvPr>
          <p:cNvSpPr/>
          <p:nvPr/>
        </p:nvSpPr>
        <p:spPr>
          <a:xfrm>
            <a:off x="4584289" y="52514"/>
            <a:ext cx="1721366" cy="36933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program</a:t>
            </a:r>
            <a:endParaRPr lang="es-MX" dirty="0"/>
          </a:p>
        </p:txBody>
      </p:sp>
      <p:sp>
        <p:nvSpPr>
          <p:cNvPr id="153" name="Elipse 152">
            <a:extLst>
              <a:ext uri="{FF2B5EF4-FFF2-40B4-BE49-F238E27FC236}">
                <a16:creationId xmlns:a16="http://schemas.microsoft.com/office/drawing/2014/main" id="{8BDADC41-B021-E875-BC6A-4F6D71648C68}"/>
              </a:ext>
            </a:extLst>
          </p:cNvPr>
          <p:cNvSpPr/>
          <p:nvPr/>
        </p:nvSpPr>
        <p:spPr>
          <a:xfrm>
            <a:off x="3736456" y="1318185"/>
            <a:ext cx="1037143" cy="36933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Ini</a:t>
            </a:r>
            <a:endParaRPr lang="es-MX" dirty="0"/>
          </a:p>
        </p:txBody>
      </p:sp>
      <p:sp>
        <p:nvSpPr>
          <p:cNvPr id="154" name="Elipse 153">
            <a:extLst>
              <a:ext uri="{FF2B5EF4-FFF2-40B4-BE49-F238E27FC236}">
                <a16:creationId xmlns:a16="http://schemas.microsoft.com/office/drawing/2014/main" id="{FD623064-B468-D398-729F-DB07BD8F0AED}"/>
              </a:ext>
            </a:extLst>
          </p:cNvPr>
          <p:cNvSpPr/>
          <p:nvPr/>
        </p:nvSpPr>
        <p:spPr>
          <a:xfrm>
            <a:off x="5120503" y="1283293"/>
            <a:ext cx="693420" cy="47244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{</a:t>
            </a:r>
          </a:p>
        </p:txBody>
      </p:sp>
      <p:sp>
        <p:nvSpPr>
          <p:cNvPr id="155" name="Elipse 154">
            <a:extLst>
              <a:ext uri="{FF2B5EF4-FFF2-40B4-BE49-F238E27FC236}">
                <a16:creationId xmlns:a16="http://schemas.microsoft.com/office/drawing/2014/main" id="{7F387AB6-2D64-EFDC-E21A-0AA67DF23734}"/>
              </a:ext>
            </a:extLst>
          </p:cNvPr>
          <p:cNvSpPr/>
          <p:nvPr/>
        </p:nvSpPr>
        <p:spPr>
          <a:xfrm>
            <a:off x="8455545" y="1310978"/>
            <a:ext cx="693420" cy="47244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}</a:t>
            </a:r>
          </a:p>
        </p:txBody>
      </p:sp>
      <p:cxnSp>
        <p:nvCxnSpPr>
          <p:cNvPr id="165" name="Conector recto 164">
            <a:extLst>
              <a:ext uri="{FF2B5EF4-FFF2-40B4-BE49-F238E27FC236}">
                <a16:creationId xmlns:a16="http://schemas.microsoft.com/office/drawing/2014/main" id="{6799100F-03FC-9987-1B88-21FD4EA0DF36}"/>
              </a:ext>
            </a:extLst>
          </p:cNvPr>
          <p:cNvCxnSpPr>
            <a:stCxn id="141" idx="4"/>
            <a:endCxn id="6" idx="0"/>
          </p:cNvCxnSpPr>
          <p:nvPr/>
        </p:nvCxnSpPr>
        <p:spPr>
          <a:xfrm>
            <a:off x="5444972" y="421846"/>
            <a:ext cx="22242" cy="1648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ector recto 166">
            <a:extLst>
              <a:ext uri="{FF2B5EF4-FFF2-40B4-BE49-F238E27FC236}">
                <a16:creationId xmlns:a16="http://schemas.microsoft.com/office/drawing/2014/main" id="{75CF00A9-F1FF-6EDD-583B-30DC939E4C15}"/>
              </a:ext>
            </a:extLst>
          </p:cNvPr>
          <p:cNvCxnSpPr>
            <a:stCxn id="6" idx="4"/>
            <a:endCxn id="153" idx="0"/>
          </p:cNvCxnSpPr>
          <p:nvPr/>
        </p:nvCxnSpPr>
        <p:spPr>
          <a:xfrm flipH="1">
            <a:off x="4255028" y="1059180"/>
            <a:ext cx="1212186" cy="2590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Conector recto 171">
            <a:extLst>
              <a:ext uri="{FF2B5EF4-FFF2-40B4-BE49-F238E27FC236}">
                <a16:creationId xmlns:a16="http://schemas.microsoft.com/office/drawing/2014/main" id="{4A7E151D-2BF0-6479-8A10-C0DC92E8E4B8}"/>
              </a:ext>
            </a:extLst>
          </p:cNvPr>
          <p:cNvCxnSpPr>
            <a:cxnSpLocks/>
            <a:endCxn id="135" idx="0"/>
          </p:cNvCxnSpPr>
          <p:nvPr/>
        </p:nvCxnSpPr>
        <p:spPr>
          <a:xfrm flipH="1">
            <a:off x="6725894" y="3739574"/>
            <a:ext cx="1329361" cy="5443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Conector recto 173">
            <a:extLst>
              <a:ext uri="{FF2B5EF4-FFF2-40B4-BE49-F238E27FC236}">
                <a16:creationId xmlns:a16="http://schemas.microsoft.com/office/drawing/2014/main" id="{A853D4F8-E7C0-7F4E-55BC-72E8570FDAF7}"/>
              </a:ext>
            </a:extLst>
          </p:cNvPr>
          <p:cNvCxnSpPr>
            <a:cxnSpLocks/>
            <a:endCxn id="138" idx="0"/>
          </p:cNvCxnSpPr>
          <p:nvPr/>
        </p:nvCxnSpPr>
        <p:spPr>
          <a:xfrm flipH="1">
            <a:off x="7503750" y="3739574"/>
            <a:ext cx="551505" cy="5087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Conector recto 175">
            <a:extLst>
              <a:ext uri="{FF2B5EF4-FFF2-40B4-BE49-F238E27FC236}">
                <a16:creationId xmlns:a16="http://schemas.microsoft.com/office/drawing/2014/main" id="{DAC68D7D-F347-501E-9547-524371BFF487}"/>
              </a:ext>
            </a:extLst>
          </p:cNvPr>
          <p:cNvCxnSpPr>
            <a:cxnSpLocks/>
            <a:endCxn id="140" idx="0"/>
          </p:cNvCxnSpPr>
          <p:nvPr/>
        </p:nvCxnSpPr>
        <p:spPr>
          <a:xfrm>
            <a:off x="8055255" y="3739574"/>
            <a:ext cx="332550" cy="559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ector recto 177">
            <a:extLst>
              <a:ext uri="{FF2B5EF4-FFF2-40B4-BE49-F238E27FC236}">
                <a16:creationId xmlns:a16="http://schemas.microsoft.com/office/drawing/2014/main" id="{CBBC803C-2617-E6F8-9602-46A1E1910482}"/>
              </a:ext>
            </a:extLst>
          </p:cNvPr>
          <p:cNvCxnSpPr>
            <a:cxnSpLocks/>
            <a:endCxn id="139" idx="0"/>
          </p:cNvCxnSpPr>
          <p:nvPr/>
        </p:nvCxnSpPr>
        <p:spPr>
          <a:xfrm>
            <a:off x="8055255" y="3739574"/>
            <a:ext cx="1270401" cy="522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Elipse 190">
            <a:extLst>
              <a:ext uri="{FF2B5EF4-FFF2-40B4-BE49-F238E27FC236}">
                <a16:creationId xmlns:a16="http://schemas.microsoft.com/office/drawing/2014/main" id="{77FF68C5-33B3-1EA7-BFD2-68D4F6A91F3E}"/>
              </a:ext>
            </a:extLst>
          </p:cNvPr>
          <p:cNvSpPr/>
          <p:nvPr/>
        </p:nvSpPr>
        <p:spPr>
          <a:xfrm>
            <a:off x="9673028" y="4241998"/>
            <a:ext cx="518572" cy="43489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{</a:t>
            </a:r>
          </a:p>
        </p:txBody>
      </p:sp>
      <p:sp>
        <p:nvSpPr>
          <p:cNvPr id="192" name="Elipse 191">
            <a:extLst>
              <a:ext uri="{FF2B5EF4-FFF2-40B4-BE49-F238E27FC236}">
                <a16:creationId xmlns:a16="http://schemas.microsoft.com/office/drawing/2014/main" id="{A04AC31B-9BD2-3EA8-E7F2-4797784930B1}"/>
              </a:ext>
            </a:extLst>
          </p:cNvPr>
          <p:cNvSpPr/>
          <p:nvPr/>
        </p:nvSpPr>
        <p:spPr>
          <a:xfrm>
            <a:off x="11673428" y="4240110"/>
            <a:ext cx="518572" cy="43489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}</a:t>
            </a:r>
          </a:p>
        </p:txBody>
      </p:sp>
      <p:sp>
        <p:nvSpPr>
          <p:cNvPr id="193" name="Elipse 192">
            <a:extLst>
              <a:ext uri="{FF2B5EF4-FFF2-40B4-BE49-F238E27FC236}">
                <a16:creationId xmlns:a16="http://schemas.microsoft.com/office/drawing/2014/main" id="{6C7F405B-D3B5-43AE-A24F-C34D892DA202}"/>
              </a:ext>
            </a:extLst>
          </p:cNvPr>
          <p:cNvSpPr/>
          <p:nvPr/>
        </p:nvSpPr>
        <p:spPr>
          <a:xfrm>
            <a:off x="10280847" y="4291129"/>
            <a:ext cx="1303334" cy="3328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 err="1"/>
              <a:t>statements</a:t>
            </a:r>
            <a:endParaRPr lang="es-MX" sz="1100" dirty="0"/>
          </a:p>
        </p:txBody>
      </p:sp>
      <p:cxnSp>
        <p:nvCxnSpPr>
          <p:cNvPr id="195" name="Conector recto 194">
            <a:extLst>
              <a:ext uri="{FF2B5EF4-FFF2-40B4-BE49-F238E27FC236}">
                <a16:creationId xmlns:a16="http://schemas.microsoft.com/office/drawing/2014/main" id="{8E5DF9F4-DE7C-8A9B-F9C2-9E5139DB7D75}"/>
              </a:ext>
            </a:extLst>
          </p:cNvPr>
          <p:cNvCxnSpPr>
            <a:cxnSpLocks/>
            <a:endCxn id="191" idx="0"/>
          </p:cNvCxnSpPr>
          <p:nvPr/>
        </p:nvCxnSpPr>
        <p:spPr>
          <a:xfrm>
            <a:off x="8055255" y="3739574"/>
            <a:ext cx="1877059" cy="502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Conector recto 196">
            <a:extLst>
              <a:ext uri="{FF2B5EF4-FFF2-40B4-BE49-F238E27FC236}">
                <a16:creationId xmlns:a16="http://schemas.microsoft.com/office/drawing/2014/main" id="{02FD139A-6DE1-85D6-11C2-C61A9C0A9D81}"/>
              </a:ext>
            </a:extLst>
          </p:cNvPr>
          <p:cNvCxnSpPr>
            <a:cxnSpLocks/>
            <a:endCxn id="193" idx="0"/>
          </p:cNvCxnSpPr>
          <p:nvPr/>
        </p:nvCxnSpPr>
        <p:spPr>
          <a:xfrm>
            <a:off x="8055255" y="3739574"/>
            <a:ext cx="2877259" cy="5515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Conector recto 198">
            <a:extLst>
              <a:ext uri="{FF2B5EF4-FFF2-40B4-BE49-F238E27FC236}">
                <a16:creationId xmlns:a16="http://schemas.microsoft.com/office/drawing/2014/main" id="{392EDC6E-F8B4-6C88-DC04-ADD9472488E2}"/>
              </a:ext>
            </a:extLst>
          </p:cNvPr>
          <p:cNvCxnSpPr>
            <a:cxnSpLocks/>
            <a:endCxn id="192" idx="0"/>
          </p:cNvCxnSpPr>
          <p:nvPr/>
        </p:nvCxnSpPr>
        <p:spPr>
          <a:xfrm>
            <a:off x="8055255" y="3739574"/>
            <a:ext cx="3877459" cy="500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Elipse 203">
            <a:extLst>
              <a:ext uri="{FF2B5EF4-FFF2-40B4-BE49-F238E27FC236}">
                <a16:creationId xmlns:a16="http://schemas.microsoft.com/office/drawing/2014/main" id="{BCB91D32-14DE-0DE9-9962-00FBC0FE45B1}"/>
              </a:ext>
            </a:extLst>
          </p:cNvPr>
          <p:cNvSpPr/>
          <p:nvPr/>
        </p:nvSpPr>
        <p:spPr>
          <a:xfrm>
            <a:off x="6561293" y="4921862"/>
            <a:ext cx="1147244" cy="2206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err="1"/>
              <a:t>Expression</a:t>
            </a:r>
            <a:endParaRPr lang="es-MX" sz="1000" dirty="0"/>
          </a:p>
        </p:txBody>
      </p:sp>
      <p:sp>
        <p:nvSpPr>
          <p:cNvPr id="205" name="Elipse 204">
            <a:extLst>
              <a:ext uri="{FF2B5EF4-FFF2-40B4-BE49-F238E27FC236}">
                <a16:creationId xmlns:a16="http://schemas.microsoft.com/office/drawing/2014/main" id="{8B43D049-D840-D196-09AE-35931FED3537}"/>
              </a:ext>
            </a:extLst>
          </p:cNvPr>
          <p:cNvSpPr/>
          <p:nvPr/>
        </p:nvSpPr>
        <p:spPr>
          <a:xfrm>
            <a:off x="7794505" y="4926856"/>
            <a:ext cx="1147244" cy="2206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/>
              <a:t>&lt;=</a:t>
            </a:r>
          </a:p>
        </p:txBody>
      </p:sp>
      <p:sp>
        <p:nvSpPr>
          <p:cNvPr id="206" name="Elipse 205">
            <a:extLst>
              <a:ext uri="{FF2B5EF4-FFF2-40B4-BE49-F238E27FC236}">
                <a16:creationId xmlns:a16="http://schemas.microsoft.com/office/drawing/2014/main" id="{2AE5B612-2CAB-5BEC-F37F-743DAB6D73CB}"/>
              </a:ext>
            </a:extLst>
          </p:cNvPr>
          <p:cNvSpPr/>
          <p:nvPr/>
        </p:nvSpPr>
        <p:spPr>
          <a:xfrm>
            <a:off x="9031091" y="4926856"/>
            <a:ext cx="1147244" cy="2206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err="1"/>
              <a:t>Expression</a:t>
            </a:r>
            <a:endParaRPr lang="es-MX" sz="1000" dirty="0"/>
          </a:p>
        </p:txBody>
      </p:sp>
      <p:cxnSp>
        <p:nvCxnSpPr>
          <p:cNvPr id="208" name="Conector recto 207">
            <a:extLst>
              <a:ext uri="{FF2B5EF4-FFF2-40B4-BE49-F238E27FC236}">
                <a16:creationId xmlns:a16="http://schemas.microsoft.com/office/drawing/2014/main" id="{FC66F752-93C4-5BF2-67C8-7C7574CCE2AE}"/>
              </a:ext>
            </a:extLst>
          </p:cNvPr>
          <p:cNvCxnSpPr>
            <a:cxnSpLocks/>
            <a:stCxn id="140" idx="4"/>
            <a:endCxn id="204" idx="0"/>
          </p:cNvCxnSpPr>
          <p:nvPr/>
        </p:nvCxnSpPr>
        <p:spPr>
          <a:xfrm flipH="1">
            <a:off x="7134915" y="4631463"/>
            <a:ext cx="1252890" cy="2903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Conector recto 209">
            <a:extLst>
              <a:ext uri="{FF2B5EF4-FFF2-40B4-BE49-F238E27FC236}">
                <a16:creationId xmlns:a16="http://schemas.microsoft.com/office/drawing/2014/main" id="{EA88519F-13A3-6F85-CA6D-F99D1552FF56}"/>
              </a:ext>
            </a:extLst>
          </p:cNvPr>
          <p:cNvCxnSpPr>
            <a:cxnSpLocks/>
            <a:stCxn id="140" idx="4"/>
            <a:endCxn id="205" idx="0"/>
          </p:cNvCxnSpPr>
          <p:nvPr/>
        </p:nvCxnSpPr>
        <p:spPr>
          <a:xfrm flipH="1">
            <a:off x="8368127" y="4631463"/>
            <a:ext cx="19678" cy="2953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Conector recto 211">
            <a:extLst>
              <a:ext uri="{FF2B5EF4-FFF2-40B4-BE49-F238E27FC236}">
                <a16:creationId xmlns:a16="http://schemas.microsoft.com/office/drawing/2014/main" id="{952EF567-6BCB-D505-43C1-A418DA8DE86F}"/>
              </a:ext>
            </a:extLst>
          </p:cNvPr>
          <p:cNvCxnSpPr>
            <a:cxnSpLocks/>
            <a:stCxn id="140" idx="4"/>
            <a:endCxn id="206" idx="0"/>
          </p:cNvCxnSpPr>
          <p:nvPr/>
        </p:nvCxnSpPr>
        <p:spPr>
          <a:xfrm>
            <a:off x="8387805" y="4631463"/>
            <a:ext cx="1216908" cy="2953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9EAEC1CF-C09F-0E04-21C2-4844EE098586}"/>
              </a:ext>
            </a:extLst>
          </p:cNvPr>
          <p:cNvCxnSpPr>
            <a:stCxn id="6" idx="4"/>
            <a:endCxn id="154" idx="0"/>
          </p:cNvCxnSpPr>
          <p:nvPr/>
        </p:nvCxnSpPr>
        <p:spPr>
          <a:xfrm flipH="1">
            <a:off x="5467213" y="1059180"/>
            <a:ext cx="1" cy="2241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AFEAD1B8-32D5-0A54-B095-5BB67D8362BE}"/>
              </a:ext>
            </a:extLst>
          </p:cNvPr>
          <p:cNvCxnSpPr>
            <a:stCxn id="6" idx="4"/>
            <a:endCxn id="117" idx="0"/>
          </p:cNvCxnSpPr>
          <p:nvPr/>
        </p:nvCxnSpPr>
        <p:spPr>
          <a:xfrm>
            <a:off x="5467214" y="1059180"/>
            <a:ext cx="1667520" cy="2939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05DF9740-818C-F37E-48E4-1FB9779BB691}"/>
              </a:ext>
            </a:extLst>
          </p:cNvPr>
          <p:cNvCxnSpPr>
            <a:stCxn id="6" idx="4"/>
            <a:endCxn id="155" idx="0"/>
          </p:cNvCxnSpPr>
          <p:nvPr/>
        </p:nvCxnSpPr>
        <p:spPr>
          <a:xfrm>
            <a:off x="5467214" y="1059180"/>
            <a:ext cx="3335041" cy="251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Elipse 44">
            <a:extLst>
              <a:ext uri="{FF2B5EF4-FFF2-40B4-BE49-F238E27FC236}">
                <a16:creationId xmlns:a16="http://schemas.microsoft.com/office/drawing/2014/main" id="{BAC71F1E-FA7E-EBC2-7892-579283DF17CC}"/>
              </a:ext>
            </a:extLst>
          </p:cNvPr>
          <p:cNvSpPr/>
          <p:nvPr/>
        </p:nvSpPr>
        <p:spPr>
          <a:xfrm>
            <a:off x="2637087" y="5659309"/>
            <a:ext cx="721644" cy="3328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 err="1"/>
              <a:t>pr</a:t>
            </a:r>
            <a:endParaRPr lang="es-MX" sz="1100" dirty="0"/>
          </a:p>
        </p:txBody>
      </p:sp>
      <p:sp>
        <p:nvSpPr>
          <p:cNvPr id="46" name="Elipse 45">
            <a:extLst>
              <a:ext uri="{FF2B5EF4-FFF2-40B4-BE49-F238E27FC236}">
                <a16:creationId xmlns:a16="http://schemas.microsoft.com/office/drawing/2014/main" id="{EF109FF0-C13C-835B-6EE8-DDA32C3D138C}"/>
              </a:ext>
            </a:extLst>
          </p:cNvPr>
          <p:cNvSpPr/>
          <p:nvPr/>
        </p:nvSpPr>
        <p:spPr>
          <a:xfrm>
            <a:off x="3472813" y="5562465"/>
            <a:ext cx="772635" cy="47244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/>
              <a:t>id</a:t>
            </a:r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id="{5E781B89-63A7-C6AE-C80D-FB0CBC0F46D8}"/>
              </a:ext>
            </a:extLst>
          </p:cNvPr>
          <p:cNvSpPr/>
          <p:nvPr/>
        </p:nvSpPr>
        <p:spPr>
          <a:xfrm>
            <a:off x="4325675" y="5562465"/>
            <a:ext cx="518572" cy="47244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/>
              <a:t>=</a:t>
            </a:r>
          </a:p>
        </p:txBody>
      </p:sp>
      <p:sp>
        <p:nvSpPr>
          <p:cNvPr id="48" name="Elipse 47">
            <a:extLst>
              <a:ext uri="{FF2B5EF4-FFF2-40B4-BE49-F238E27FC236}">
                <a16:creationId xmlns:a16="http://schemas.microsoft.com/office/drawing/2014/main" id="{D391CDE3-78FB-DBA6-AFFB-66E98DB2B3F2}"/>
              </a:ext>
            </a:extLst>
          </p:cNvPr>
          <p:cNvSpPr/>
          <p:nvPr/>
        </p:nvSpPr>
        <p:spPr>
          <a:xfrm>
            <a:off x="5016133" y="5467469"/>
            <a:ext cx="1005735" cy="59436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 err="1"/>
              <a:t>number</a:t>
            </a:r>
            <a:endParaRPr lang="es-MX" sz="1100" dirty="0"/>
          </a:p>
        </p:txBody>
      </p:sp>
      <p:sp>
        <p:nvSpPr>
          <p:cNvPr id="49" name="Elipse 48">
            <a:extLst>
              <a:ext uri="{FF2B5EF4-FFF2-40B4-BE49-F238E27FC236}">
                <a16:creationId xmlns:a16="http://schemas.microsoft.com/office/drawing/2014/main" id="{A4580A90-5E9B-FF5E-8E06-0CE991152078}"/>
              </a:ext>
            </a:extLst>
          </p:cNvPr>
          <p:cNvSpPr/>
          <p:nvPr/>
        </p:nvSpPr>
        <p:spPr>
          <a:xfrm>
            <a:off x="3268727" y="4597165"/>
            <a:ext cx="2612696" cy="3328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 err="1"/>
              <a:t>variable_declarationInt</a:t>
            </a:r>
            <a:endParaRPr lang="es-MX" sz="1100" dirty="0"/>
          </a:p>
        </p:txBody>
      </p:sp>
      <p:cxnSp>
        <p:nvCxnSpPr>
          <p:cNvPr id="50" name="Conector recto 49">
            <a:extLst>
              <a:ext uri="{FF2B5EF4-FFF2-40B4-BE49-F238E27FC236}">
                <a16:creationId xmlns:a16="http://schemas.microsoft.com/office/drawing/2014/main" id="{7EBD6D87-B259-49D5-2333-E54C3728213F}"/>
              </a:ext>
            </a:extLst>
          </p:cNvPr>
          <p:cNvCxnSpPr>
            <a:cxnSpLocks/>
            <a:stCxn id="49" idx="4"/>
            <a:endCxn id="45" idx="0"/>
          </p:cNvCxnSpPr>
          <p:nvPr/>
        </p:nvCxnSpPr>
        <p:spPr>
          <a:xfrm flipH="1">
            <a:off x="2997909" y="4930020"/>
            <a:ext cx="1577166" cy="7292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50">
            <a:extLst>
              <a:ext uri="{FF2B5EF4-FFF2-40B4-BE49-F238E27FC236}">
                <a16:creationId xmlns:a16="http://schemas.microsoft.com/office/drawing/2014/main" id="{12E90B68-F9B6-563B-2F77-970D333E5624}"/>
              </a:ext>
            </a:extLst>
          </p:cNvPr>
          <p:cNvCxnSpPr>
            <a:cxnSpLocks/>
            <a:stCxn id="49" idx="4"/>
            <a:endCxn id="46" idx="0"/>
          </p:cNvCxnSpPr>
          <p:nvPr/>
        </p:nvCxnSpPr>
        <p:spPr>
          <a:xfrm flipH="1">
            <a:off x="3859131" y="4930020"/>
            <a:ext cx="715944" cy="6324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51">
            <a:extLst>
              <a:ext uri="{FF2B5EF4-FFF2-40B4-BE49-F238E27FC236}">
                <a16:creationId xmlns:a16="http://schemas.microsoft.com/office/drawing/2014/main" id="{FDE8A29D-070E-6195-C505-DAF777BC35D4}"/>
              </a:ext>
            </a:extLst>
          </p:cNvPr>
          <p:cNvCxnSpPr>
            <a:cxnSpLocks/>
            <a:stCxn id="49" idx="4"/>
            <a:endCxn id="47" idx="0"/>
          </p:cNvCxnSpPr>
          <p:nvPr/>
        </p:nvCxnSpPr>
        <p:spPr>
          <a:xfrm>
            <a:off x="4575075" y="4930020"/>
            <a:ext cx="9886" cy="6324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52">
            <a:extLst>
              <a:ext uri="{FF2B5EF4-FFF2-40B4-BE49-F238E27FC236}">
                <a16:creationId xmlns:a16="http://schemas.microsoft.com/office/drawing/2014/main" id="{309498D9-A431-A426-8637-E24435E619F3}"/>
              </a:ext>
            </a:extLst>
          </p:cNvPr>
          <p:cNvCxnSpPr>
            <a:cxnSpLocks/>
            <a:stCxn id="49" idx="4"/>
            <a:endCxn id="48" idx="0"/>
          </p:cNvCxnSpPr>
          <p:nvPr/>
        </p:nvCxnSpPr>
        <p:spPr>
          <a:xfrm>
            <a:off x="4575075" y="4930020"/>
            <a:ext cx="943926" cy="5374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Elipse 53">
            <a:extLst>
              <a:ext uri="{FF2B5EF4-FFF2-40B4-BE49-F238E27FC236}">
                <a16:creationId xmlns:a16="http://schemas.microsoft.com/office/drawing/2014/main" id="{39A2721A-3BDD-F250-8486-B675EAC66C19}"/>
              </a:ext>
            </a:extLst>
          </p:cNvPr>
          <p:cNvSpPr/>
          <p:nvPr/>
        </p:nvSpPr>
        <p:spPr>
          <a:xfrm>
            <a:off x="6056565" y="5570287"/>
            <a:ext cx="518572" cy="47244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/>
              <a:t>;</a:t>
            </a:r>
          </a:p>
        </p:txBody>
      </p:sp>
      <p:cxnSp>
        <p:nvCxnSpPr>
          <p:cNvPr id="55" name="Conector recto 54">
            <a:extLst>
              <a:ext uri="{FF2B5EF4-FFF2-40B4-BE49-F238E27FC236}">
                <a16:creationId xmlns:a16="http://schemas.microsoft.com/office/drawing/2014/main" id="{A37AB5E9-4E32-18C4-C231-CB5FE98F1BF3}"/>
              </a:ext>
            </a:extLst>
          </p:cNvPr>
          <p:cNvCxnSpPr>
            <a:cxnSpLocks/>
            <a:stCxn id="49" idx="4"/>
            <a:endCxn id="54" idx="0"/>
          </p:cNvCxnSpPr>
          <p:nvPr/>
        </p:nvCxnSpPr>
        <p:spPr>
          <a:xfrm>
            <a:off x="4575075" y="4930020"/>
            <a:ext cx="1740776" cy="6402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Elipse 55">
            <a:extLst>
              <a:ext uri="{FF2B5EF4-FFF2-40B4-BE49-F238E27FC236}">
                <a16:creationId xmlns:a16="http://schemas.microsoft.com/office/drawing/2014/main" id="{F77FCB92-9C6C-674A-BA0C-6FF51F9E88C1}"/>
              </a:ext>
            </a:extLst>
          </p:cNvPr>
          <p:cNvSpPr/>
          <p:nvPr/>
        </p:nvSpPr>
        <p:spPr>
          <a:xfrm>
            <a:off x="3314339" y="2939207"/>
            <a:ext cx="2405589" cy="3328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 err="1"/>
              <a:t>statement</a:t>
            </a:r>
            <a:endParaRPr lang="es-MX" sz="1100" dirty="0"/>
          </a:p>
        </p:txBody>
      </p: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33C910E6-2113-1D7C-729F-9446D108FA4E}"/>
              </a:ext>
            </a:extLst>
          </p:cNvPr>
          <p:cNvCxnSpPr>
            <a:cxnSpLocks/>
            <a:stCxn id="56" idx="4"/>
            <a:endCxn id="49" idx="0"/>
          </p:cNvCxnSpPr>
          <p:nvPr/>
        </p:nvCxnSpPr>
        <p:spPr>
          <a:xfrm>
            <a:off x="4517134" y="3272062"/>
            <a:ext cx="57941" cy="13251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Elipse 63">
            <a:extLst>
              <a:ext uri="{FF2B5EF4-FFF2-40B4-BE49-F238E27FC236}">
                <a16:creationId xmlns:a16="http://schemas.microsoft.com/office/drawing/2014/main" id="{763387F4-F9D0-E568-A3DD-5F5550761147}"/>
              </a:ext>
            </a:extLst>
          </p:cNvPr>
          <p:cNvSpPr/>
          <p:nvPr/>
        </p:nvSpPr>
        <p:spPr>
          <a:xfrm>
            <a:off x="6579936" y="5219042"/>
            <a:ext cx="1147244" cy="2206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/>
              <a:t>factor</a:t>
            </a:r>
          </a:p>
        </p:txBody>
      </p:sp>
      <p:sp>
        <p:nvSpPr>
          <p:cNvPr id="65" name="Elipse 64">
            <a:extLst>
              <a:ext uri="{FF2B5EF4-FFF2-40B4-BE49-F238E27FC236}">
                <a16:creationId xmlns:a16="http://schemas.microsoft.com/office/drawing/2014/main" id="{51E2ED8F-324C-8F9C-5971-071B5B280679}"/>
              </a:ext>
            </a:extLst>
          </p:cNvPr>
          <p:cNvSpPr/>
          <p:nvPr/>
        </p:nvSpPr>
        <p:spPr>
          <a:xfrm>
            <a:off x="6579936" y="5548999"/>
            <a:ext cx="1147244" cy="2206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/>
              <a:t>id</a:t>
            </a:r>
          </a:p>
        </p:txBody>
      </p:sp>
      <p:cxnSp>
        <p:nvCxnSpPr>
          <p:cNvPr id="68" name="Conector recto 67">
            <a:extLst>
              <a:ext uri="{FF2B5EF4-FFF2-40B4-BE49-F238E27FC236}">
                <a16:creationId xmlns:a16="http://schemas.microsoft.com/office/drawing/2014/main" id="{A8007DE3-8A25-67C1-47E3-962A3C28B012}"/>
              </a:ext>
            </a:extLst>
          </p:cNvPr>
          <p:cNvCxnSpPr>
            <a:stCxn id="204" idx="4"/>
            <a:endCxn id="64" idx="0"/>
          </p:cNvCxnSpPr>
          <p:nvPr/>
        </p:nvCxnSpPr>
        <p:spPr>
          <a:xfrm>
            <a:off x="7134915" y="5142482"/>
            <a:ext cx="18643" cy="76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cto 69">
            <a:extLst>
              <a:ext uri="{FF2B5EF4-FFF2-40B4-BE49-F238E27FC236}">
                <a16:creationId xmlns:a16="http://schemas.microsoft.com/office/drawing/2014/main" id="{A215FD03-C3D9-CD05-D1A7-56637F2CB003}"/>
              </a:ext>
            </a:extLst>
          </p:cNvPr>
          <p:cNvCxnSpPr>
            <a:stCxn id="64" idx="4"/>
            <a:endCxn id="65" idx="0"/>
          </p:cNvCxnSpPr>
          <p:nvPr/>
        </p:nvCxnSpPr>
        <p:spPr>
          <a:xfrm>
            <a:off x="7153558" y="5439662"/>
            <a:ext cx="0" cy="1093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Elipse 71">
            <a:extLst>
              <a:ext uri="{FF2B5EF4-FFF2-40B4-BE49-F238E27FC236}">
                <a16:creationId xmlns:a16="http://schemas.microsoft.com/office/drawing/2014/main" id="{9C15506C-C4C2-B648-8078-623E9EA546BC}"/>
              </a:ext>
            </a:extLst>
          </p:cNvPr>
          <p:cNvSpPr/>
          <p:nvPr/>
        </p:nvSpPr>
        <p:spPr>
          <a:xfrm>
            <a:off x="9148965" y="5267517"/>
            <a:ext cx="1147244" cy="2206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/>
              <a:t>factor</a:t>
            </a:r>
          </a:p>
        </p:txBody>
      </p:sp>
      <p:sp>
        <p:nvSpPr>
          <p:cNvPr id="73" name="Elipse 72">
            <a:extLst>
              <a:ext uri="{FF2B5EF4-FFF2-40B4-BE49-F238E27FC236}">
                <a16:creationId xmlns:a16="http://schemas.microsoft.com/office/drawing/2014/main" id="{607F2F20-D618-8A08-BE8C-7007E5C7A78A}"/>
              </a:ext>
            </a:extLst>
          </p:cNvPr>
          <p:cNvSpPr/>
          <p:nvPr/>
        </p:nvSpPr>
        <p:spPr>
          <a:xfrm>
            <a:off x="9026689" y="5597474"/>
            <a:ext cx="1147244" cy="2206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err="1"/>
              <a:t>number</a:t>
            </a:r>
            <a:endParaRPr lang="es-MX" sz="1000" dirty="0"/>
          </a:p>
        </p:txBody>
      </p:sp>
      <p:cxnSp>
        <p:nvCxnSpPr>
          <p:cNvPr id="75" name="Conector recto 74">
            <a:extLst>
              <a:ext uri="{FF2B5EF4-FFF2-40B4-BE49-F238E27FC236}">
                <a16:creationId xmlns:a16="http://schemas.microsoft.com/office/drawing/2014/main" id="{4FC63AC5-3B40-F9D9-F1CD-10F0504B8F67}"/>
              </a:ext>
            </a:extLst>
          </p:cNvPr>
          <p:cNvCxnSpPr>
            <a:stCxn id="206" idx="4"/>
            <a:endCxn id="72" idx="0"/>
          </p:cNvCxnSpPr>
          <p:nvPr/>
        </p:nvCxnSpPr>
        <p:spPr>
          <a:xfrm>
            <a:off x="9604713" y="5147476"/>
            <a:ext cx="117874" cy="1200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recto 76">
            <a:extLst>
              <a:ext uri="{FF2B5EF4-FFF2-40B4-BE49-F238E27FC236}">
                <a16:creationId xmlns:a16="http://schemas.microsoft.com/office/drawing/2014/main" id="{E1FC270B-8365-E5B2-BC5D-39166A7837A9}"/>
              </a:ext>
            </a:extLst>
          </p:cNvPr>
          <p:cNvCxnSpPr>
            <a:stCxn id="72" idx="4"/>
            <a:endCxn id="73" idx="0"/>
          </p:cNvCxnSpPr>
          <p:nvPr/>
        </p:nvCxnSpPr>
        <p:spPr>
          <a:xfrm flipH="1">
            <a:off x="9600311" y="5488137"/>
            <a:ext cx="122276" cy="1093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recto 78">
            <a:extLst>
              <a:ext uri="{FF2B5EF4-FFF2-40B4-BE49-F238E27FC236}">
                <a16:creationId xmlns:a16="http://schemas.microsoft.com/office/drawing/2014/main" id="{97007924-BA68-E06F-948A-EE1B7DAB14D7}"/>
              </a:ext>
            </a:extLst>
          </p:cNvPr>
          <p:cNvCxnSpPr>
            <a:stCxn id="117" idx="4"/>
            <a:endCxn id="56" idx="0"/>
          </p:cNvCxnSpPr>
          <p:nvPr/>
        </p:nvCxnSpPr>
        <p:spPr>
          <a:xfrm flipH="1">
            <a:off x="4517134" y="1685940"/>
            <a:ext cx="2617600" cy="12532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Elipse 79">
            <a:extLst>
              <a:ext uri="{FF2B5EF4-FFF2-40B4-BE49-F238E27FC236}">
                <a16:creationId xmlns:a16="http://schemas.microsoft.com/office/drawing/2014/main" id="{715D2DF1-4BAE-A4E5-9C51-BB32CE667EF6}"/>
              </a:ext>
            </a:extLst>
          </p:cNvPr>
          <p:cNvSpPr/>
          <p:nvPr/>
        </p:nvSpPr>
        <p:spPr>
          <a:xfrm>
            <a:off x="10356924" y="4699317"/>
            <a:ext cx="1151179" cy="3328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 err="1"/>
              <a:t>statement</a:t>
            </a:r>
            <a:endParaRPr lang="es-MX" sz="1100" dirty="0"/>
          </a:p>
        </p:txBody>
      </p:sp>
      <p:cxnSp>
        <p:nvCxnSpPr>
          <p:cNvPr id="82" name="Conector recto 81">
            <a:extLst>
              <a:ext uri="{FF2B5EF4-FFF2-40B4-BE49-F238E27FC236}">
                <a16:creationId xmlns:a16="http://schemas.microsoft.com/office/drawing/2014/main" id="{6FC48E38-D859-8ECB-F277-9A460A53147C}"/>
              </a:ext>
            </a:extLst>
          </p:cNvPr>
          <p:cNvCxnSpPr>
            <a:stCxn id="193" idx="4"/>
            <a:endCxn id="80" idx="0"/>
          </p:cNvCxnSpPr>
          <p:nvPr/>
        </p:nvCxnSpPr>
        <p:spPr>
          <a:xfrm>
            <a:off x="10932514" y="4623984"/>
            <a:ext cx="0" cy="753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Elipse 83">
            <a:extLst>
              <a:ext uri="{FF2B5EF4-FFF2-40B4-BE49-F238E27FC236}">
                <a16:creationId xmlns:a16="http://schemas.microsoft.com/office/drawing/2014/main" id="{503C468D-99C4-31AC-8999-3CF3BE88CD2C}"/>
              </a:ext>
            </a:extLst>
          </p:cNvPr>
          <p:cNvSpPr/>
          <p:nvPr/>
        </p:nvSpPr>
        <p:spPr>
          <a:xfrm>
            <a:off x="10385551" y="5107505"/>
            <a:ext cx="1303334" cy="3328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 err="1"/>
              <a:t>assignment</a:t>
            </a:r>
            <a:endParaRPr lang="es-MX" sz="1100" dirty="0"/>
          </a:p>
        </p:txBody>
      </p:sp>
      <p:cxnSp>
        <p:nvCxnSpPr>
          <p:cNvPr id="86" name="Conector recto 85">
            <a:extLst>
              <a:ext uri="{FF2B5EF4-FFF2-40B4-BE49-F238E27FC236}">
                <a16:creationId xmlns:a16="http://schemas.microsoft.com/office/drawing/2014/main" id="{981D88B5-D60B-A9E5-4D5D-A4498CA4C0F0}"/>
              </a:ext>
            </a:extLst>
          </p:cNvPr>
          <p:cNvCxnSpPr>
            <a:stCxn id="80" idx="4"/>
            <a:endCxn id="84" idx="0"/>
          </p:cNvCxnSpPr>
          <p:nvPr/>
        </p:nvCxnSpPr>
        <p:spPr>
          <a:xfrm>
            <a:off x="10932514" y="5032172"/>
            <a:ext cx="104704" cy="753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Elipse 90">
            <a:extLst>
              <a:ext uri="{FF2B5EF4-FFF2-40B4-BE49-F238E27FC236}">
                <a16:creationId xmlns:a16="http://schemas.microsoft.com/office/drawing/2014/main" id="{70E506F8-0483-926C-1C40-0911F5C7451E}"/>
              </a:ext>
            </a:extLst>
          </p:cNvPr>
          <p:cNvSpPr/>
          <p:nvPr/>
        </p:nvSpPr>
        <p:spPr>
          <a:xfrm>
            <a:off x="8964477" y="6114084"/>
            <a:ext cx="772635" cy="47244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/>
              <a:t>id</a:t>
            </a:r>
          </a:p>
        </p:txBody>
      </p:sp>
      <p:sp>
        <p:nvSpPr>
          <p:cNvPr id="97" name="Elipse 96">
            <a:extLst>
              <a:ext uri="{FF2B5EF4-FFF2-40B4-BE49-F238E27FC236}">
                <a16:creationId xmlns:a16="http://schemas.microsoft.com/office/drawing/2014/main" id="{6EB31572-14AD-5F98-CE0A-3B30D84F1A1C}"/>
              </a:ext>
            </a:extLst>
          </p:cNvPr>
          <p:cNvSpPr/>
          <p:nvPr/>
        </p:nvSpPr>
        <p:spPr>
          <a:xfrm>
            <a:off x="9811910" y="6087160"/>
            <a:ext cx="518572" cy="47244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/>
              <a:t>=</a:t>
            </a:r>
          </a:p>
        </p:txBody>
      </p:sp>
      <p:sp>
        <p:nvSpPr>
          <p:cNvPr id="100" name="Elipse 99">
            <a:extLst>
              <a:ext uri="{FF2B5EF4-FFF2-40B4-BE49-F238E27FC236}">
                <a16:creationId xmlns:a16="http://schemas.microsoft.com/office/drawing/2014/main" id="{AC93062C-0547-A303-EA74-5E0CB87803A7}"/>
              </a:ext>
            </a:extLst>
          </p:cNvPr>
          <p:cNvSpPr/>
          <p:nvPr/>
        </p:nvSpPr>
        <p:spPr>
          <a:xfrm>
            <a:off x="11730318" y="6042727"/>
            <a:ext cx="518572" cy="47244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/>
              <a:t>;</a:t>
            </a:r>
          </a:p>
        </p:txBody>
      </p:sp>
      <p:cxnSp>
        <p:nvCxnSpPr>
          <p:cNvPr id="102" name="Conector recto 101">
            <a:extLst>
              <a:ext uri="{FF2B5EF4-FFF2-40B4-BE49-F238E27FC236}">
                <a16:creationId xmlns:a16="http://schemas.microsoft.com/office/drawing/2014/main" id="{550F4A80-16C8-BDBC-2694-1F2BF0F85EF7}"/>
              </a:ext>
            </a:extLst>
          </p:cNvPr>
          <p:cNvCxnSpPr>
            <a:stCxn id="84" idx="4"/>
            <a:endCxn id="91" idx="0"/>
          </p:cNvCxnSpPr>
          <p:nvPr/>
        </p:nvCxnSpPr>
        <p:spPr>
          <a:xfrm flipH="1">
            <a:off x="9350795" y="5440360"/>
            <a:ext cx="1686423" cy="6737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ector recto 103">
            <a:extLst>
              <a:ext uri="{FF2B5EF4-FFF2-40B4-BE49-F238E27FC236}">
                <a16:creationId xmlns:a16="http://schemas.microsoft.com/office/drawing/2014/main" id="{84CD61A4-70E0-0EE4-1B54-B7218E3FFA5A}"/>
              </a:ext>
            </a:extLst>
          </p:cNvPr>
          <p:cNvCxnSpPr>
            <a:stCxn id="84" idx="4"/>
            <a:endCxn id="97" idx="0"/>
          </p:cNvCxnSpPr>
          <p:nvPr/>
        </p:nvCxnSpPr>
        <p:spPr>
          <a:xfrm flipH="1">
            <a:off x="10071196" y="5440360"/>
            <a:ext cx="966022" cy="646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ector recto 107">
            <a:extLst>
              <a:ext uri="{FF2B5EF4-FFF2-40B4-BE49-F238E27FC236}">
                <a16:creationId xmlns:a16="http://schemas.microsoft.com/office/drawing/2014/main" id="{074366FC-7775-1283-613D-6BAFEF4EF63D}"/>
              </a:ext>
            </a:extLst>
          </p:cNvPr>
          <p:cNvCxnSpPr>
            <a:stCxn id="84" idx="4"/>
            <a:endCxn id="100" idx="0"/>
          </p:cNvCxnSpPr>
          <p:nvPr/>
        </p:nvCxnSpPr>
        <p:spPr>
          <a:xfrm>
            <a:off x="11037218" y="5440360"/>
            <a:ext cx="952386" cy="6023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Elipse 110">
            <a:extLst>
              <a:ext uri="{FF2B5EF4-FFF2-40B4-BE49-F238E27FC236}">
                <a16:creationId xmlns:a16="http://schemas.microsoft.com/office/drawing/2014/main" id="{08EE3ED9-3E1D-ED0C-5001-2AB277FE5B85}"/>
              </a:ext>
            </a:extLst>
          </p:cNvPr>
          <p:cNvSpPr/>
          <p:nvPr/>
        </p:nvSpPr>
        <p:spPr>
          <a:xfrm>
            <a:off x="10532853" y="5770531"/>
            <a:ext cx="1112260" cy="20775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err="1"/>
              <a:t>Expression</a:t>
            </a:r>
            <a:endParaRPr lang="es-MX" sz="1000" dirty="0"/>
          </a:p>
        </p:txBody>
      </p:sp>
      <p:sp>
        <p:nvSpPr>
          <p:cNvPr id="112" name="Elipse 111">
            <a:extLst>
              <a:ext uri="{FF2B5EF4-FFF2-40B4-BE49-F238E27FC236}">
                <a16:creationId xmlns:a16="http://schemas.microsoft.com/office/drawing/2014/main" id="{0AF8E0EA-F72F-A399-CB3C-EED6C6ED7A95}"/>
              </a:ext>
            </a:extLst>
          </p:cNvPr>
          <p:cNvSpPr/>
          <p:nvPr/>
        </p:nvSpPr>
        <p:spPr>
          <a:xfrm>
            <a:off x="10521136" y="6071193"/>
            <a:ext cx="1112260" cy="20775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/>
              <a:t>factor</a:t>
            </a:r>
          </a:p>
        </p:txBody>
      </p:sp>
      <p:sp>
        <p:nvSpPr>
          <p:cNvPr id="114" name="Elipse 113">
            <a:extLst>
              <a:ext uri="{FF2B5EF4-FFF2-40B4-BE49-F238E27FC236}">
                <a16:creationId xmlns:a16="http://schemas.microsoft.com/office/drawing/2014/main" id="{F4F75E17-F336-3B98-C0DC-7EEA428E298D}"/>
              </a:ext>
            </a:extLst>
          </p:cNvPr>
          <p:cNvSpPr/>
          <p:nvPr/>
        </p:nvSpPr>
        <p:spPr>
          <a:xfrm>
            <a:off x="10517036" y="6418033"/>
            <a:ext cx="1112260" cy="20775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err="1"/>
              <a:t>number</a:t>
            </a:r>
            <a:endParaRPr lang="es-MX" sz="1000" dirty="0"/>
          </a:p>
        </p:txBody>
      </p:sp>
      <p:cxnSp>
        <p:nvCxnSpPr>
          <p:cNvPr id="119" name="Conector recto 118">
            <a:extLst>
              <a:ext uri="{FF2B5EF4-FFF2-40B4-BE49-F238E27FC236}">
                <a16:creationId xmlns:a16="http://schemas.microsoft.com/office/drawing/2014/main" id="{3608020F-57E1-D74B-7B96-32FD42CC9BCC}"/>
              </a:ext>
            </a:extLst>
          </p:cNvPr>
          <p:cNvCxnSpPr>
            <a:stCxn id="84" idx="4"/>
            <a:endCxn id="111" idx="0"/>
          </p:cNvCxnSpPr>
          <p:nvPr/>
        </p:nvCxnSpPr>
        <p:spPr>
          <a:xfrm>
            <a:off x="11037218" y="5440360"/>
            <a:ext cx="51765" cy="3301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ector recto 121">
            <a:extLst>
              <a:ext uri="{FF2B5EF4-FFF2-40B4-BE49-F238E27FC236}">
                <a16:creationId xmlns:a16="http://schemas.microsoft.com/office/drawing/2014/main" id="{98EDC096-42A5-6676-0067-DF8336D09227}"/>
              </a:ext>
            </a:extLst>
          </p:cNvPr>
          <p:cNvCxnSpPr>
            <a:stCxn id="111" idx="4"/>
            <a:endCxn id="112" idx="0"/>
          </p:cNvCxnSpPr>
          <p:nvPr/>
        </p:nvCxnSpPr>
        <p:spPr>
          <a:xfrm flipH="1">
            <a:off x="11077266" y="5978285"/>
            <a:ext cx="11717" cy="92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ector recto 124">
            <a:extLst>
              <a:ext uri="{FF2B5EF4-FFF2-40B4-BE49-F238E27FC236}">
                <a16:creationId xmlns:a16="http://schemas.microsoft.com/office/drawing/2014/main" id="{C10288E3-6417-B76C-9DE3-158548F78708}"/>
              </a:ext>
            </a:extLst>
          </p:cNvPr>
          <p:cNvCxnSpPr>
            <a:stCxn id="112" idx="4"/>
            <a:endCxn id="114" idx="0"/>
          </p:cNvCxnSpPr>
          <p:nvPr/>
        </p:nvCxnSpPr>
        <p:spPr>
          <a:xfrm flipH="1">
            <a:off x="11073166" y="6278947"/>
            <a:ext cx="4100" cy="1390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3026494"/>
      </p:ext>
    </p:extLst>
  </p:cSld>
  <p:clrMapOvr>
    <a:masterClrMapping/>
  </p:clrMapOvr>
</p:sld>
</file>

<file path=ppt/theme/theme1.xml><?xml version="1.0" encoding="utf-8"?>
<a:theme xmlns:a="http://schemas.openxmlformats.org/drawingml/2006/main" name="MadridVTI">
  <a:themeElements>
    <a:clrScheme name="AnalogousFromLightSeedLeftStep">
      <a:dk1>
        <a:srgbClr val="000000"/>
      </a:dk1>
      <a:lt1>
        <a:srgbClr val="FFFFFF"/>
      </a:lt1>
      <a:dk2>
        <a:srgbClr val="24393F"/>
      </a:dk2>
      <a:lt2>
        <a:srgbClr val="E8E8E2"/>
      </a:lt2>
      <a:accent1>
        <a:srgbClr val="8885D7"/>
      </a:accent1>
      <a:accent2>
        <a:srgbClr val="6A90CE"/>
      </a:accent2>
      <a:accent3>
        <a:srgbClr val="5AAEC3"/>
      </a:accent3>
      <a:accent4>
        <a:srgbClr val="5DB4A2"/>
      </a:accent4>
      <a:accent5>
        <a:srgbClr val="68B484"/>
      </a:accent5>
      <a:accent6>
        <a:srgbClr val="62B65E"/>
      </a:accent6>
      <a:hlink>
        <a:srgbClr val="848651"/>
      </a:hlink>
      <a:folHlink>
        <a:srgbClr val="7F7F7F"/>
      </a:folHlink>
    </a:clrScheme>
    <a:fontScheme name="Madrid">
      <a:majorFont>
        <a:latin typeface="Seaford Display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ridVTI" id="{5F675924-ADDD-6B4C-A2D4-69150D1F0C16}" vid="{BEA84270-19BD-7342-8ABF-EFF1668AF1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342</Words>
  <Application>Microsoft Office PowerPoint</Application>
  <PresentationFormat>Panorámica</PresentationFormat>
  <Paragraphs>89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10" baseType="lpstr">
      <vt:lpstr>Arial</vt:lpstr>
      <vt:lpstr>Avenir Next</vt:lpstr>
      <vt:lpstr>Seaford Display</vt:lpstr>
      <vt:lpstr>System Font Regular</vt:lpstr>
      <vt:lpstr>Tenorite</vt:lpstr>
      <vt:lpstr>MadridVTI</vt:lpstr>
      <vt:lpstr>Ini </vt:lpstr>
      <vt:lpstr>Gramatica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Ini </dc:title>
  <dc:creator>José Pablo Ocio</dc:creator>
  <cp:lastModifiedBy>José Pablo Ocio</cp:lastModifiedBy>
  <cp:revision>3</cp:revision>
  <dcterms:created xsi:type="dcterms:W3CDTF">2024-02-13T06:13:24Z</dcterms:created>
  <dcterms:modified xsi:type="dcterms:W3CDTF">2024-02-15T07:56:31Z</dcterms:modified>
</cp:coreProperties>
</file>