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2/12/2024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F180E1C-D494-AA08-32DB-327E23A9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335F6-5BDB-1747-E1B4-0B08CCBA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 err="1"/>
              <a:t>Ini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FE382-C346-D493-7A4E-E913CC00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s-MX" dirty="0"/>
              <a:t>Jose Pablo Ocio Mazo</a:t>
            </a:r>
          </a:p>
        </p:txBody>
      </p:sp>
    </p:spTree>
    <p:extLst>
      <p:ext uri="{BB962C8B-B14F-4D97-AF65-F5344CB8AC3E}">
        <p14:creationId xmlns:p14="http://schemas.microsoft.com/office/powerpoint/2010/main" val="91655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ter droplet on a petal">
            <a:extLst>
              <a:ext uri="{FF2B5EF4-FFF2-40B4-BE49-F238E27FC236}">
                <a16:creationId xmlns:a16="http://schemas.microsoft.com/office/drawing/2014/main" id="{DFC98C77-1368-E598-64F8-A5D768B7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9" r="25405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DD5DF5-3CD2-1886-003D-6B54FFA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Gramatica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CB3AEF-930D-68D4-4995-0194E7D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2" y="1189905"/>
            <a:ext cx="5530839" cy="5086973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s-MX" sz="4800" dirty="0" err="1"/>
              <a:t>program</a:t>
            </a:r>
            <a:r>
              <a:rPr lang="es-MX" sz="4800" dirty="0"/>
              <a:t> -&gt; </a:t>
            </a:r>
            <a:r>
              <a:rPr lang="es-MX" sz="4800" dirty="0" err="1"/>
              <a:t>ini_block</a:t>
            </a:r>
            <a:endParaRPr lang="es-MX" sz="4800" dirty="0"/>
          </a:p>
          <a:p>
            <a:pPr>
              <a:lnSpc>
                <a:spcPct val="90000"/>
              </a:lnSpc>
            </a:pPr>
            <a:r>
              <a:rPr lang="es-MX" sz="4800" dirty="0" err="1"/>
              <a:t>ini_block</a:t>
            </a:r>
            <a:r>
              <a:rPr lang="es-MX" sz="4800" dirty="0"/>
              <a:t> -&gt; "</a:t>
            </a:r>
            <a:r>
              <a:rPr lang="es-MX" sz="4800" dirty="0" err="1"/>
              <a:t>ini</a:t>
            </a:r>
            <a:r>
              <a:rPr lang="es-MX" sz="4800" dirty="0"/>
              <a:t>" "{" </a:t>
            </a:r>
            <a:r>
              <a:rPr lang="es-MX" sz="4800" dirty="0" err="1"/>
              <a:t>statements</a:t>
            </a:r>
            <a:r>
              <a:rPr lang="es-MX" sz="4800" dirty="0"/>
              <a:t> "}"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statements</a:t>
            </a:r>
            <a:r>
              <a:rPr lang="es-MX" sz="4800" dirty="0"/>
              <a:t> -&gt; </a:t>
            </a:r>
            <a:r>
              <a:rPr lang="es-MX" sz="4800" dirty="0" err="1"/>
              <a:t>statement</a:t>
            </a:r>
            <a:r>
              <a:rPr lang="es-MX" sz="4800" dirty="0"/>
              <a:t> </a:t>
            </a:r>
            <a:r>
              <a:rPr lang="es-MX" sz="4800" dirty="0" err="1"/>
              <a:t>statements</a:t>
            </a:r>
            <a:r>
              <a:rPr lang="es-MX" sz="4800" dirty="0"/>
              <a:t> | </a:t>
            </a:r>
            <a:r>
              <a:rPr lang="es-MX" sz="4800" dirty="0" err="1"/>
              <a:t>statement</a:t>
            </a:r>
            <a:endParaRPr lang="es-MX" sz="4800" dirty="0"/>
          </a:p>
          <a:p>
            <a:pPr>
              <a:lnSpc>
                <a:spcPct val="90000"/>
              </a:lnSpc>
            </a:pPr>
            <a:r>
              <a:rPr lang="es-MX" sz="4800" dirty="0" err="1"/>
              <a:t>statement</a:t>
            </a:r>
            <a:r>
              <a:rPr lang="es-MX" sz="4800" dirty="0"/>
              <a:t> -&gt; </a:t>
            </a:r>
            <a:r>
              <a:rPr lang="es-MX" sz="4800" dirty="0" err="1"/>
              <a:t>variable_declaration</a:t>
            </a:r>
            <a:r>
              <a:rPr lang="es-MX" sz="4800" dirty="0"/>
              <a:t> | </a:t>
            </a:r>
            <a:r>
              <a:rPr lang="es-MX" sz="4800" dirty="0" err="1"/>
              <a:t>assignment</a:t>
            </a:r>
            <a:r>
              <a:rPr lang="es-MX" sz="4800" dirty="0"/>
              <a:t> | </a:t>
            </a:r>
            <a:r>
              <a:rPr lang="es-MX" sz="4800" dirty="0" err="1"/>
              <a:t>if_statement</a:t>
            </a:r>
            <a:r>
              <a:rPr lang="es-MX" sz="4800" dirty="0"/>
              <a:t> | </a:t>
            </a:r>
            <a:r>
              <a:rPr lang="es-MX" sz="4800" dirty="0" err="1"/>
              <a:t>printing</a:t>
            </a:r>
            <a:endParaRPr lang="es-MX" sz="4800" dirty="0"/>
          </a:p>
          <a:p>
            <a:pPr>
              <a:lnSpc>
                <a:spcPct val="90000"/>
              </a:lnSpc>
            </a:pPr>
            <a:r>
              <a:rPr lang="es-MX" sz="4800" dirty="0" err="1"/>
              <a:t>variable_declaration</a:t>
            </a:r>
            <a:r>
              <a:rPr lang="es-MX" sz="4800" dirty="0"/>
              <a:t> -&gt; </a:t>
            </a:r>
            <a:r>
              <a:rPr lang="es-MX" sz="4800" dirty="0" err="1"/>
              <a:t>type</a:t>
            </a:r>
            <a:r>
              <a:rPr lang="es-MX" sz="4800" dirty="0"/>
              <a:t> </a:t>
            </a:r>
            <a:r>
              <a:rPr lang="es-MX" sz="4800" dirty="0" err="1"/>
              <a:t>identifier</a:t>
            </a:r>
            <a:r>
              <a:rPr lang="es-MX" sz="4800" dirty="0"/>
              <a:t> "=" </a:t>
            </a:r>
            <a:r>
              <a:rPr lang="es-MX" sz="4800" dirty="0" err="1"/>
              <a:t>expression</a:t>
            </a:r>
            <a:r>
              <a:rPr lang="es-MX" sz="4800" dirty="0"/>
              <a:t> ";" | </a:t>
            </a:r>
            <a:r>
              <a:rPr lang="es-MX" sz="4800" dirty="0" err="1"/>
              <a:t>type</a:t>
            </a:r>
            <a:r>
              <a:rPr lang="es-MX" sz="4800" dirty="0"/>
              <a:t> </a:t>
            </a:r>
            <a:r>
              <a:rPr lang="es-MX" sz="4800" dirty="0" err="1"/>
              <a:t>identifier</a:t>
            </a:r>
            <a:r>
              <a:rPr lang="es-MX" sz="4800" dirty="0"/>
              <a:t> ";"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assignment</a:t>
            </a:r>
            <a:r>
              <a:rPr lang="es-MX" sz="4800" dirty="0"/>
              <a:t> -&gt; </a:t>
            </a:r>
            <a:r>
              <a:rPr lang="es-MX" sz="4800" dirty="0" err="1"/>
              <a:t>identifier</a:t>
            </a:r>
            <a:r>
              <a:rPr lang="es-MX" sz="4800" dirty="0"/>
              <a:t> "=" </a:t>
            </a:r>
            <a:r>
              <a:rPr lang="es-MX" sz="4800" dirty="0" err="1"/>
              <a:t>expression</a:t>
            </a:r>
            <a:r>
              <a:rPr lang="es-MX" sz="4800" dirty="0"/>
              <a:t> ";"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if_statement</a:t>
            </a:r>
            <a:r>
              <a:rPr lang="es-MX" sz="4800" dirty="0"/>
              <a:t> -&gt; "</a:t>
            </a:r>
            <a:r>
              <a:rPr lang="es-MX" sz="4800" dirty="0" err="1"/>
              <a:t>if</a:t>
            </a:r>
            <a:r>
              <a:rPr lang="es-MX" sz="4800" dirty="0"/>
              <a:t>" "(" </a:t>
            </a:r>
            <a:r>
              <a:rPr lang="es-MX" sz="4800" dirty="0" err="1"/>
              <a:t>condition</a:t>
            </a:r>
            <a:r>
              <a:rPr lang="es-MX" sz="4800" dirty="0"/>
              <a:t> ")" "{" </a:t>
            </a:r>
            <a:r>
              <a:rPr lang="es-MX" sz="4800" dirty="0" err="1"/>
              <a:t>statements</a:t>
            </a:r>
            <a:r>
              <a:rPr lang="es-MX" sz="4800" dirty="0"/>
              <a:t> "}"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| "</a:t>
            </a:r>
            <a:r>
              <a:rPr lang="es-MX" sz="4800" dirty="0" err="1"/>
              <a:t>if</a:t>
            </a:r>
            <a:r>
              <a:rPr lang="es-MX" sz="4800" dirty="0"/>
              <a:t>" "(" </a:t>
            </a:r>
            <a:r>
              <a:rPr lang="es-MX" sz="4800" dirty="0" err="1"/>
              <a:t>condition</a:t>
            </a:r>
            <a:r>
              <a:rPr lang="es-MX" sz="4800" dirty="0"/>
              <a:t> ")" "{" </a:t>
            </a:r>
            <a:r>
              <a:rPr lang="es-MX" sz="4800" dirty="0" err="1"/>
              <a:t>statements</a:t>
            </a:r>
            <a:r>
              <a:rPr lang="es-MX" sz="4800" dirty="0"/>
              <a:t> "}" "</a:t>
            </a:r>
            <a:r>
              <a:rPr lang="es-MX" sz="4800" dirty="0" err="1"/>
              <a:t>else</a:t>
            </a:r>
            <a:r>
              <a:rPr lang="es-MX" sz="4800" dirty="0"/>
              <a:t>" "{" </a:t>
            </a:r>
            <a:r>
              <a:rPr lang="es-MX" sz="4800" dirty="0" err="1"/>
              <a:t>statements</a:t>
            </a:r>
            <a:r>
              <a:rPr lang="es-MX" sz="4800" dirty="0"/>
              <a:t> "}"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for_statement</a:t>
            </a:r>
            <a:r>
              <a:rPr lang="es-MX" sz="4800" dirty="0"/>
              <a:t> -&gt; "</a:t>
            </a:r>
            <a:r>
              <a:rPr lang="es-MX" sz="4800" dirty="0" err="1"/>
              <a:t>for</a:t>
            </a:r>
            <a:r>
              <a:rPr lang="es-MX" sz="4800" dirty="0"/>
              <a:t>" "(" </a:t>
            </a:r>
            <a:r>
              <a:rPr lang="es-MX" sz="4800" dirty="0" err="1"/>
              <a:t>variable_declaration</a:t>
            </a:r>
            <a:r>
              <a:rPr lang="es-MX" sz="4800" dirty="0"/>
              <a:t> ";" </a:t>
            </a:r>
            <a:r>
              <a:rPr lang="es-MX" sz="4800" dirty="0" err="1"/>
              <a:t>condition</a:t>
            </a:r>
            <a:r>
              <a:rPr lang="es-MX" sz="4800" dirty="0"/>
              <a:t> ";" </a:t>
            </a:r>
            <a:r>
              <a:rPr lang="es-MX" sz="4800" dirty="0" err="1"/>
              <a:t>assignment</a:t>
            </a:r>
            <a:r>
              <a:rPr lang="es-MX" sz="4800" dirty="0"/>
              <a:t> ")" "{" </a:t>
            </a:r>
            <a:r>
              <a:rPr lang="es-MX" sz="4800" dirty="0" err="1"/>
              <a:t>statements</a:t>
            </a:r>
            <a:r>
              <a:rPr lang="es-MX" sz="4800" dirty="0"/>
              <a:t> "}"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while_statement</a:t>
            </a:r>
            <a:r>
              <a:rPr lang="es-MX" sz="4800" dirty="0"/>
              <a:t> -&gt; "</a:t>
            </a:r>
            <a:r>
              <a:rPr lang="es-MX" sz="4800" dirty="0" err="1"/>
              <a:t>while</a:t>
            </a:r>
            <a:r>
              <a:rPr lang="es-MX" sz="4800" dirty="0"/>
              <a:t>" "(" </a:t>
            </a:r>
            <a:r>
              <a:rPr lang="es-MX" sz="4800" dirty="0" err="1"/>
              <a:t>condition</a:t>
            </a:r>
            <a:r>
              <a:rPr lang="es-MX" sz="4800" dirty="0"/>
              <a:t> ")" "{" </a:t>
            </a:r>
            <a:r>
              <a:rPr lang="es-MX" sz="4800" dirty="0" err="1"/>
              <a:t>statements</a:t>
            </a:r>
            <a:r>
              <a:rPr lang="es-MX" sz="4800" dirty="0"/>
              <a:t> "}"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printing</a:t>
            </a:r>
            <a:r>
              <a:rPr lang="es-MX" sz="4800" dirty="0"/>
              <a:t> -&gt; mostrar "(" </a:t>
            </a:r>
            <a:r>
              <a:rPr lang="es-MX" sz="4800" dirty="0" err="1"/>
              <a:t>identifier</a:t>
            </a:r>
            <a:r>
              <a:rPr lang="es-MX" sz="4800" dirty="0"/>
              <a:t> ")" ";"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arguments</a:t>
            </a:r>
            <a:r>
              <a:rPr lang="es-MX" sz="4800" dirty="0"/>
              <a:t> -&gt; </a:t>
            </a:r>
            <a:r>
              <a:rPr lang="es-MX" sz="4800" dirty="0" err="1"/>
              <a:t>expression</a:t>
            </a:r>
            <a:r>
              <a:rPr lang="es-MX" sz="4800" dirty="0"/>
              <a:t> </a:t>
            </a:r>
            <a:r>
              <a:rPr lang="es-MX" sz="4800" dirty="0" err="1"/>
              <a:t>arguments</a:t>
            </a:r>
            <a:r>
              <a:rPr lang="es-MX" sz="4800" dirty="0"/>
              <a:t> | </a:t>
            </a:r>
            <a:r>
              <a:rPr lang="es-MX" sz="4800" dirty="0" err="1"/>
              <a:t>expression</a:t>
            </a:r>
            <a:endParaRPr lang="es-MX" sz="4800" dirty="0"/>
          </a:p>
          <a:p>
            <a:pPr>
              <a:lnSpc>
                <a:spcPct val="90000"/>
              </a:lnSpc>
            </a:pPr>
            <a:r>
              <a:rPr lang="es-MX" sz="4800" dirty="0" err="1"/>
              <a:t>expression</a:t>
            </a:r>
            <a:r>
              <a:rPr lang="es-MX" sz="4800" dirty="0"/>
              <a:t> -&gt; factor </a:t>
            </a:r>
            <a:r>
              <a:rPr lang="es-MX" sz="4800" dirty="0" err="1"/>
              <a:t>operator</a:t>
            </a:r>
            <a:r>
              <a:rPr lang="es-MX" sz="4800" dirty="0"/>
              <a:t> </a:t>
            </a:r>
            <a:r>
              <a:rPr lang="es-MX" sz="4800" dirty="0" err="1"/>
              <a:t>expression</a:t>
            </a:r>
            <a:r>
              <a:rPr lang="es-MX" sz="4800" dirty="0"/>
              <a:t> | factor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factor -&gt; </a:t>
            </a:r>
            <a:r>
              <a:rPr lang="es-MX" sz="4800" dirty="0" err="1"/>
              <a:t>identifier</a:t>
            </a:r>
            <a:r>
              <a:rPr lang="es-MX" sz="4800" dirty="0"/>
              <a:t> | </a:t>
            </a:r>
            <a:r>
              <a:rPr lang="es-MX" sz="4800" dirty="0" err="1"/>
              <a:t>number</a:t>
            </a:r>
            <a:r>
              <a:rPr lang="es-MX" sz="4800" dirty="0"/>
              <a:t> | "(" </a:t>
            </a:r>
            <a:r>
              <a:rPr lang="es-MX" sz="4800" dirty="0" err="1"/>
              <a:t>expression</a:t>
            </a:r>
            <a:r>
              <a:rPr lang="es-MX" sz="4800" dirty="0"/>
              <a:t> ")"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condition</a:t>
            </a:r>
            <a:r>
              <a:rPr lang="es-MX" sz="4800" dirty="0"/>
              <a:t> -&gt; </a:t>
            </a:r>
            <a:r>
              <a:rPr lang="es-MX" sz="4800" dirty="0" err="1"/>
              <a:t>expression</a:t>
            </a:r>
            <a:r>
              <a:rPr lang="es-MX" sz="4800" dirty="0"/>
              <a:t> </a:t>
            </a:r>
            <a:r>
              <a:rPr lang="es-MX" sz="4800" dirty="0" err="1"/>
              <a:t>comparison_operator</a:t>
            </a:r>
            <a:r>
              <a:rPr lang="es-MX" sz="4800" dirty="0"/>
              <a:t> </a:t>
            </a:r>
            <a:r>
              <a:rPr lang="es-MX" sz="4800" dirty="0" err="1"/>
              <a:t>expression</a:t>
            </a:r>
            <a:endParaRPr lang="es-MX" sz="4800" dirty="0"/>
          </a:p>
          <a:p>
            <a:pPr>
              <a:lnSpc>
                <a:spcPct val="90000"/>
              </a:lnSpc>
            </a:pPr>
            <a:r>
              <a:rPr lang="es-MX" sz="4800" dirty="0" err="1"/>
              <a:t>operator</a:t>
            </a:r>
            <a:r>
              <a:rPr lang="es-MX" sz="4800" dirty="0"/>
              <a:t> -&gt; "+"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| "-"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| "*"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| "/"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| "^"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comparison_operator</a:t>
            </a:r>
            <a:r>
              <a:rPr lang="es-MX" sz="4800" dirty="0"/>
              <a:t> -&gt; "&gt;"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       | "&lt;"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       | "=&gt;"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       | "&lt;="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       | "=="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               | "!="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type</a:t>
            </a:r>
            <a:r>
              <a:rPr lang="es-MX" sz="4800" dirty="0"/>
              <a:t> -&gt; "</a:t>
            </a:r>
            <a:r>
              <a:rPr lang="es-MX" sz="4800" dirty="0" err="1"/>
              <a:t>int</a:t>
            </a:r>
            <a:r>
              <a:rPr lang="es-MX" sz="4800" dirty="0"/>
              <a:t>"</a:t>
            </a:r>
          </a:p>
          <a:p>
            <a:pPr>
              <a:lnSpc>
                <a:spcPct val="90000"/>
              </a:lnSpc>
            </a:pPr>
            <a:r>
              <a:rPr lang="es-MX" sz="4800" dirty="0"/>
              <a:t>      | "</a:t>
            </a:r>
            <a:r>
              <a:rPr lang="es-MX" sz="4800" dirty="0" err="1"/>
              <a:t>string</a:t>
            </a:r>
            <a:r>
              <a:rPr lang="es-MX" sz="4800" dirty="0"/>
              <a:t>"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identifier</a:t>
            </a:r>
            <a:r>
              <a:rPr lang="es-MX" sz="4800" dirty="0"/>
              <a:t> -&gt; [a-</a:t>
            </a:r>
            <a:r>
              <a:rPr lang="es-MX" sz="4800" dirty="0" err="1"/>
              <a:t>zA</a:t>
            </a:r>
            <a:r>
              <a:rPr lang="es-MX" sz="4800" dirty="0"/>
              <a:t>-Z_][a-zA-Z0-9_]*</a:t>
            </a:r>
          </a:p>
          <a:p>
            <a:pPr>
              <a:lnSpc>
                <a:spcPct val="90000"/>
              </a:lnSpc>
            </a:pPr>
            <a:r>
              <a:rPr lang="es-MX" sz="4800" dirty="0" err="1"/>
              <a:t>number</a:t>
            </a:r>
            <a:r>
              <a:rPr lang="es-MX" sz="4800" dirty="0"/>
              <a:t> -&gt; [0-9]+</a:t>
            </a:r>
          </a:p>
          <a:p>
            <a:pPr>
              <a:lnSpc>
                <a:spcPct val="90000"/>
              </a:lnSpc>
            </a:pPr>
            <a:endParaRPr lang="es-MX" sz="600"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9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9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A6997E-8F1E-0709-F183-732C3D7729C8}"/>
              </a:ext>
            </a:extLst>
          </p:cNvPr>
          <p:cNvSpPr txBox="1"/>
          <p:nvPr/>
        </p:nvSpPr>
        <p:spPr>
          <a:xfrm>
            <a:off x="565149" y="1204721"/>
            <a:ext cx="3609983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9E0C614-D3F8-9EE9-0772-6F60C92D4A66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/>
              <a:t>ini{</a:t>
            </a: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string x;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a = 1 + a;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b = a + 3;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astro;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if(a &lt;= 10){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    astro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}else{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    astro = 1;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/>
              <a:t>    mostrar(</a:t>
            </a:r>
            <a:r>
              <a:rPr lang="en-US" sz="1300" dirty="0"/>
              <a:t>astro);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sz="1300" dirty="0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48B195F-3E7C-2873-6E9E-A1B9D825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82" y="1497220"/>
            <a:ext cx="5325457" cy="4127230"/>
          </a:xfrm>
          <a:prstGeom prst="rect">
            <a:avLst/>
          </a:prstGeom>
        </p:spPr>
      </p:pic>
      <p:sp>
        <p:nvSpPr>
          <p:cNvPr id="107" name="Cross 9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1E62E0-600F-F0A4-80EA-4E48F14A25AC}"/>
              </a:ext>
            </a:extLst>
          </p:cNvPr>
          <p:cNvSpPr txBox="1"/>
          <p:nvPr/>
        </p:nvSpPr>
        <p:spPr>
          <a:xfrm>
            <a:off x="4762500" y="78105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5302649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271</Words>
  <Application>Microsoft Office PowerPoint</Application>
  <PresentationFormat>Panorámica</PresentationFormat>
  <Paragraphs>47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</vt:lpstr>
      <vt:lpstr>Seaford Display</vt:lpstr>
      <vt:lpstr>System Font Regular</vt:lpstr>
      <vt:lpstr>Tenorite</vt:lpstr>
      <vt:lpstr>MadridVTI</vt:lpstr>
      <vt:lpstr>Ini </vt:lpstr>
      <vt:lpstr>Gramatica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</dc:title>
  <dc:creator>José Pablo Ocio</dc:creator>
  <cp:lastModifiedBy>José Pablo Ocio</cp:lastModifiedBy>
  <cp:revision>1</cp:revision>
  <dcterms:created xsi:type="dcterms:W3CDTF">2024-02-13T06:13:24Z</dcterms:created>
  <dcterms:modified xsi:type="dcterms:W3CDTF">2024-02-13T06:33:42Z</dcterms:modified>
</cp:coreProperties>
</file>