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SUCHAI2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47"/>
            <a:ext cx="7772400" cy="12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José Ogalde Ortiz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71292">
            <a:off x="7150824" y="797975"/>
            <a:ext cx="1136175" cy="11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92" y="3530825"/>
            <a:ext cx="1478575" cy="13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Tópicos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Trabajos a largo plazo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Programa de vuelo para el SUCHAI2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Diseño de un bus para el satélite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Tópicos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2"/>
            </a:pPr>
            <a:r>
              <a:rPr lang="en"/>
              <a:t>Trabajos actuales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SUCHAI2 Project Plan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Programación del Payload del DFI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Trabajo actual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Documento “SUCHAI2 Project Plan” v1.0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Ciclo de diseño, implementación y de operaciones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Herramientas para cuantificar el trabajo realizado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Adapatación de </a:t>
            </a:r>
            <a:r>
              <a:rPr lang="en">
                <a:solidFill>
                  <a:schemeClr val="dk1"/>
                </a:solidFill>
              </a:rPr>
              <a:t>ECSS-E-ST-10C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Se sigue desarrollando este doc. (Opazo v1.1).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Programación del Payload del DFI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/>
              <a:t>Obj: Respuesta de un circuito RC en el espacio.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Excitación del RLC con Vin aleatorios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Constantemente medir la salida del RC (Vout)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Generar histograma de Pout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Comparar con resultados esperados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Programación del Payload del DFI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 startAt="2"/>
            </a:pPr>
            <a:r>
              <a:rPr lang="en"/>
              <a:t>Trabajo realizado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Familiarización con el PIC24F (OBC)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Estudio del programa de vuelo actual y la arquitectura de software (C.Gonzalez).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Mandar comandos por la consola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Pasos a seguir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1519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/>
              <a:t>Payload DFI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Retomar trabajo desarrollado a la fecha (T. Opazo)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Crear funciones que generen las estadísticas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/>
              <a:t>Inicio de tareas de largo plazo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Diseño del bus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"/>
              <a:t>Programa de vuelo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¡Gracias!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685800" y="2840047"/>
            <a:ext cx="7772400" cy="12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José Ogalde Ortiz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71292">
            <a:off x="7150824" y="797975"/>
            <a:ext cx="1136175" cy="11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92" y="3530825"/>
            <a:ext cx="1478575" cy="132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