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75" r:id="rId3"/>
    <p:sldId id="274" r:id="rId4"/>
    <p:sldId id="276" r:id="rId5"/>
    <p:sldId id="271" r:id="rId6"/>
    <p:sldId id="272" r:id="rId7"/>
    <p:sldId id="273" r:id="rId8"/>
    <p:sldId id="266" r:id="rId9"/>
    <p:sldId id="277" r:id="rId10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E07D"/>
    <a:srgbClr val="FFCCFF"/>
    <a:srgbClr val="CCECFF"/>
    <a:srgbClr val="66FFFF"/>
    <a:srgbClr val="FF0066"/>
    <a:srgbClr val="FF6699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204" autoAdjust="0"/>
    <p:restoredTop sz="94858" autoAdjust="0"/>
  </p:normalViewPr>
  <p:slideViewPr>
    <p:cSldViewPr>
      <p:cViewPr>
        <p:scale>
          <a:sx n="75" d="100"/>
          <a:sy n="75" d="100"/>
        </p:scale>
        <p:origin x="-1788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6397B4-CCA9-4E0B-8E8C-6E9E8226458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</dgm:pt>
    <dgm:pt modelId="{65EAF01B-F021-4413-8674-37928EAD7A20}">
      <dgm:prSet/>
      <dgm:spPr/>
      <dgm:t>
        <a:bodyPr/>
        <a:lstStyle/>
        <a:p>
          <a:endParaRPr lang="en-US" dirty="0"/>
        </a:p>
      </dgm:t>
    </dgm:pt>
    <dgm:pt modelId="{E00EBAA9-4BFE-46E5-8270-819ADEA9D66B}" type="parTrans" cxnId="{F8EFEE05-A6AA-401F-8701-FEBF5168B8CA}">
      <dgm:prSet/>
      <dgm:spPr/>
    </dgm:pt>
    <dgm:pt modelId="{EFBE10C6-1D34-4A09-B0B0-10D7C2834DF9}" type="sibTrans" cxnId="{F8EFEE05-A6AA-401F-8701-FEBF5168B8CA}">
      <dgm:prSet/>
      <dgm:spPr/>
    </dgm:pt>
    <dgm:pt modelId="{CDBDD58A-A745-4532-9924-0269336B8130}">
      <dgm:prSet/>
      <dgm:spPr/>
      <dgm:t>
        <a:bodyPr/>
        <a:lstStyle/>
        <a:p>
          <a:endParaRPr lang="en-US" dirty="0"/>
        </a:p>
      </dgm:t>
    </dgm:pt>
    <dgm:pt modelId="{DA700EA1-4731-4DC7-8A99-69449202E6EE}" type="parTrans" cxnId="{24853A29-50AD-45D0-87CE-62D5618287B5}">
      <dgm:prSet/>
      <dgm:spPr/>
    </dgm:pt>
    <dgm:pt modelId="{FA0DDE67-2376-44BD-A362-4172BC4F4CC2}" type="sibTrans" cxnId="{24853A29-50AD-45D0-87CE-62D5618287B5}">
      <dgm:prSet/>
      <dgm:spPr/>
    </dgm:pt>
    <dgm:pt modelId="{F7CA5FE2-6D2A-4551-A52C-C4E0F1E4806D}">
      <dgm:prSet/>
      <dgm:spPr/>
      <dgm:t>
        <a:bodyPr/>
        <a:lstStyle/>
        <a:p>
          <a:endParaRPr lang="en-US" dirty="0"/>
        </a:p>
      </dgm:t>
    </dgm:pt>
    <dgm:pt modelId="{9733FE5E-00E7-4B47-977E-B9531E9516FA}" type="parTrans" cxnId="{6EDE2816-B0D5-4BD8-9FA8-D4BC274F1025}">
      <dgm:prSet/>
      <dgm:spPr/>
    </dgm:pt>
    <dgm:pt modelId="{08341CA5-7644-4B24-93F2-AD5D5F0D1F3E}" type="sibTrans" cxnId="{6EDE2816-B0D5-4BD8-9FA8-D4BC274F1025}">
      <dgm:prSet/>
      <dgm:spPr/>
    </dgm:pt>
    <dgm:pt modelId="{8F63B8C3-2423-47A7-9B77-7BEA86EBD2A7}" type="pres">
      <dgm:prSet presAssocID="{6A6397B4-CCA9-4E0B-8E8C-6E9E82264580}" presName="compositeShape" presStyleCnt="0">
        <dgm:presLayoutVars>
          <dgm:chMax val="7"/>
          <dgm:dir/>
          <dgm:resizeHandles val="exact"/>
        </dgm:presLayoutVars>
      </dgm:prSet>
      <dgm:spPr/>
    </dgm:pt>
    <dgm:pt modelId="{65BA0333-6CCD-457E-8432-2B7631714D9E}" type="pres">
      <dgm:prSet presAssocID="{65EAF01B-F021-4413-8674-37928EAD7A20}" presName="circ1" presStyleLbl="vennNode1" presStyleIdx="0" presStyleCnt="3"/>
      <dgm:spPr/>
      <dgm:t>
        <a:bodyPr/>
        <a:lstStyle/>
        <a:p>
          <a:endParaRPr lang="en-US"/>
        </a:p>
      </dgm:t>
    </dgm:pt>
    <dgm:pt modelId="{369D2596-A116-44CC-9E6D-2ABB863EE3E2}" type="pres">
      <dgm:prSet presAssocID="{65EAF01B-F021-4413-8674-37928EAD7A2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70B966-0FB7-42B3-A71F-F39EDC39D8D5}" type="pres">
      <dgm:prSet presAssocID="{CDBDD58A-A745-4532-9924-0269336B8130}" presName="circ2" presStyleLbl="vennNode1" presStyleIdx="1" presStyleCnt="3"/>
      <dgm:spPr/>
      <dgm:t>
        <a:bodyPr/>
        <a:lstStyle/>
        <a:p>
          <a:endParaRPr lang="en-US"/>
        </a:p>
      </dgm:t>
    </dgm:pt>
    <dgm:pt modelId="{421280AA-2266-44C6-BAB9-94017B9016AD}" type="pres">
      <dgm:prSet presAssocID="{CDBDD58A-A745-4532-9924-0269336B813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90FBB-539E-48F5-9F91-A21409A3A8A3}" type="pres">
      <dgm:prSet presAssocID="{F7CA5FE2-6D2A-4551-A52C-C4E0F1E4806D}" presName="circ3" presStyleLbl="vennNode1" presStyleIdx="2" presStyleCnt="3"/>
      <dgm:spPr/>
      <dgm:t>
        <a:bodyPr/>
        <a:lstStyle/>
        <a:p>
          <a:endParaRPr lang="en-US"/>
        </a:p>
      </dgm:t>
    </dgm:pt>
    <dgm:pt modelId="{EE3B4F5E-EF63-4133-8699-A560830BAC99}" type="pres">
      <dgm:prSet presAssocID="{F7CA5FE2-6D2A-4551-A52C-C4E0F1E4806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E2816-B0D5-4BD8-9FA8-D4BC274F1025}" srcId="{6A6397B4-CCA9-4E0B-8E8C-6E9E82264580}" destId="{F7CA5FE2-6D2A-4551-A52C-C4E0F1E4806D}" srcOrd="2" destOrd="0" parTransId="{9733FE5E-00E7-4B47-977E-B9531E9516FA}" sibTransId="{08341CA5-7644-4B24-93F2-AD5D5F0D1F3E}"/>
    <dgm:cxn modelId="{10F2B3B8-21F2-4505-80D8-03F20549701A}" type="presOf" srcId="{CDBDD58A-A745-4532-9924-0269336B8130}" destId="{D270B966-0FB7-42B3-A71F-F39EDC39D8D5}" srcOrd="0" destOrd="0" presId="urn:microsoft.com/office/officeart/2005/8/layout/venn1"/>
    <dgm:cxn modelId="{F8EFEE05-A6AA-401F-8701-FEBF5168B8CA}" srcId="{6A6397B4-CCA9-4E0B-8E8C-6E9E82264580}" destId="{65EAF01B-F021-4413-8674-37928EAD7A20}" srcOrd="0" destOrd="0" parTransId="{E00EBAA9-4BFE-46E5-8270-819ADEA9D66B}" sibTransId="{EFBE10C6-1D34-4A09-B0B0-10D7C2834DF9}"/>
    <dgm:cxn modelId="{5032D66F-660A-4F7F-B27F-9143A7C49B87}" type="presOf" srcId="{CDBDD58A-A745-4532-9924-0269336B8130}" destId="{421280AA-2266-44C6-BAB9-94017B9016AD}" srcOrd="1" destOrd="0" presId="urn:microsoft.com/office/officeart/2005/8/layout/venn1"/>
    <dgm:cxn modelId="{6FC8165C-2B7C-4DC9-832D-C5E3E03E7351}" type="presOf" srcId="{F7CA5FE2-6D2A-4551-A52C-C4E0F1E4806D}" destId="{EE3B4F5E-EF63-4133-8699-A560830BAC99}" srcOrd="1" destOrd="0" presId="urn:microsoft.com/office/officeart/2005/8/layout/venn1"/>
    <dgm:cxn modelId="{1C618CC1-ED65-49E8-A0F5-DBB6199BA5B3}" type="presOf" srcId="{6A6397B4-CCA9-4E0B-8E8C-6E9E82264580}" destId="{8F63B8C3-2423-47A7-9B77-7BEA86EBD2A7}" srcOrd="0" destOrd="0" presId="urn:microsoft.com/office/officeart/2005/8/layout/venn1"/>
    <dgm:cxn modelId="{37ADFB90-8E4E-48D1-B77C-03058F1F408D}" type="presOf" srcId="{F7CA5FE2-6D2A-4551-A52C-C4E0F1E4806D}" destId="{16890FBB-539E-48F5-9F91-A21409A3A8A3}" srcOrd="0" destOrd="0" presId="urn:microsoft.com/office/officeart/2005/8/layout/venn1"/>
    <dgm:cxn modelId="{176FBE57-A220-488F-A010-59515A51B304}" type="presOf" srcId="{65EAF01B-F021-4413-8674-37928EAD7A20}" destId="{65BA0333-6CCD-457E-8432-2B7631714D9E}" srcOrd="0" destOrd="0" presId="urn:microsoft.com/office/officeart/2005/8/layout/venn1"/>
    <dgm:cxn modelId="{24853A29-50AD-45D0-87CE-62D5618287B5}" srcId="{6A6397B4-CCA9-4E0B-8E8C-6E9E82264580}" destId="{CDBDD58A-A745-4532-9924-0269336B8130}" srcOrd="1" destOrd="0" parTransId="{DA700EA1-4731-4DC7-8A99-69449202E6EE}" sibTransId="{FA0DDE67-2376-44BD-A362-4172BC4F4CC2}"/>
    <dgm:cxn modelId="{1A0388AA-1C4A-4D8C-AA23-4F69D665FCAF}" type="presOf" srcId="{65EAF01B-F021-4413-8674-37928EAD7A20}" destId="{369D2596-A116-44CC-9E6D-2ABB863EE3E2}" srcOrd="1" destOrd="0" presId="urn:microsoft.com/office/officeart/2005/8/layout/venn1"/>
    <dgm:cxn modelId="{17B5124E-B5D9-428E-AD3D-5DD5C87DD78F}" type="presParOf" srcId="{8F63B8C3-2423-47A7-9B77-7BEA86EBD2A7}" destId="{65BA0333-6CCD-457E-8432-2B7631714D9E}" srcOrd="0" destOrd="0" presId="urn:microsoft.com/office/officeart/2005/8/layout/venn1"/>
    <dgm:cxn modelId="{39A8F5A2-9F1B-4224-8D2F-179D06A99607}" type="presParOf" srcId="{8F63B8C3-2423-47A7-9B77-7BEA86EBD2A7}" destId="{369D2596-A116-44CC-9E6D-2ABB863EE3E2}" srcOrd="1" destOrd="0" presId="urn:microsoft.com/office/officeart/2005/8/layout/venn1"/>
    <dgm:cxn modelId="{B9E0F364-C936-492A-87BD-BEE97C724D3B}" type="presParOf" srcId="{8F63B8C3-2423-47A7-9B77-7BEA86EBD2A7}" destId="{D270B966-0FB7-42B3-A71F-F39EDC39D8D5}" srcOrd="2" destOrd="0" presId="urn:microsoft.com/office/officeart/2005/8/layout/venn1"/>
    <dgm:cxn modelId="{1BE097DD-7F63-4A49-8F0C-B60BCC7E6564}" type="presParOf" srcId="{8F63B8C3-2423-47A7-9B77-7BEA86EBD2A7}" destId="{421280AA-2266-44C6-BAB9-94017B9016AD}" srcOrd="3" destOrd="0" presId="urn:microsoft.com/office/officeart/2005/8/layout/venn1"/>
    <dgm:cxn modelId="{D4946561-E799-4E88-B2EE-092F9ED767D3}" type="presParOf" srcId="{8F63B8C3-2423-47A7-9B77-7BEA86EBD2A7}" destId="{16890FBB-539E-48F5-9F91-A21409A3A8A3}" srcOrd="4" destOrd="0" presId="urn:microsoft.com/office/officeart/2005/8/layout/venn1"/>
    <dgm:cxn modelId="{094C435E-2A64-4F56-8AA1-CAE274ECEEE9}" type="presParOf" srcId="{8F63B8C3-2423-47A7-9B77-7BEA86EBD2A7}" destId="{EE3B4F5E-EF63-4133-8699-A560830BAC9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C46BB8-4937-474D-B563-F530D2FBD33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</dgm:pt>
    <dgm:pt modelId="{0AA71D9C-157B-46B4-A329-6813A041149A}">
      <dgm:prSet/>
      <dgm:spPr/>
      <dgm:t>
        <a:bodyPr/>
        <a:lstStyle/>
        <a:p>
          <a:endParaRPr lang="en-US" dirty="0"/>
        </a:p>
      </dgm:t>
    </dgm:pt>
    <dgm:pt modelId="{D8F1CA6B-632F-4182-B8AD-F703E6196AFC}" type="parTrans" cxnId="{65708F17-5BA6-4B82-816D-DD025498F79C}">
      <dgm:prSet/>
      <dgm:spPr/>
    </dgm:pt>
    <dgm:pt modelId="{FF620C53-D252-41BF-8F61-F2E462C5FEE0}" type="sibTrans" cxnId="{65708F17-5BA6-4B82-816D-DD025498F79C}">
      <dgm:prSet/>
      <dgm:spPr/>
    </dgm:pt>
    <dgm:pt modelId="{D55058B5-4DF5-454C-871F-B676778D7F71}">
      <dgm:prSet/>
      <dgm:spPr/>
      <dgm:t>
        <a:bodyPr/>
        <a:lstStyle/>
        <a:p>
          <a:endParaRPr lang="en-US" dirty="0"/>
        </a:p>
      </dgm:t>
    </dgm:pt>
    <dgm:pt modelId="{FE0FEBCE-CF26-4C25-AA53-D2E411AAAB30}" type="parTrans" cxnId="{F247DF29-4B7C-4D4F-9589-7A303EED5EC3}">
      <dgm:prSet/>
      <dgm:spPr/>
    </dgm:pt>
    <dgm:pt modelId="{0272D158-DD35-4EE2-BABE-5FD1CE2FAE14}" type="sibTrans" cxnId="{F247DF29-4B7C-4D4F-9589-7A303EED5EC3}">
      <dgm:prSet/>
      <dgm:spPr/>
    </dgm:pt>
    <dgm:pt modelId="{D8923702-159C-444F-BAB3-2476C923CEE6}">
      <dgm:prSet/>
      <dgm:spPr/>
      <dgm:t>
        <a:bodyPr/>
        <a:lstStyle/>
        <a:p>
          <a:endParaRPr lang="en-US" dirty="0"/>
        </a:p>
      </dgm:t>
    </dgm:pt>
    <dgm:pt modelId="{FDFBDEEF-A9EA-4B7B-8285-EE70A2D321BE}" type="parTrans" cxnId="{53103D3B-D3FA-4AE6-B7FB-BB1BF2C90861}">
      <dgm:prSet/>
      <dgm:spPr/>
    </dgm:pt>
    <dgm:pt modelId="{5ED92315-6991-4D69-BD09-AACA78C5F3A3}" type="sibTrans" cxnId="{53103D3B-D3FA-4AE6-B7FB-BB1BF2C90861}">
      <dgm:prSet/>
      <dgm:spPr/>
    </dgm:pt>
    <dgm:pt modelId="{34DD5881-1420-4C61-AC9C-F9F42617302B}" type="pres">
      <dgm:prSet presAssocID="{96C46BB8-4937-474D-B563-F530D2FBD330}" presName="compositeShape" presStyleCnt="0">
        <dgm:presLayoutVars>
          <dgm:chMax val="7"/>
          <dgm:dir/>
          <dgm:resizeHandles val="exact"/>
        </dgm:presLayoutVars>
      </dgm:prSet>
      <dgm:spPr/>
    </dgm:pt>
    <dgm:pt modelId="{3D9727EC-5EA9-427E-894C-CFD8CDE9E801}" type="pres">
      <dgm:prSet presAssocID="{0AA71D9C-157B-46B4-A329-6813A041149A}" presName="circ1" presStyleLbl="vennNode1" presStyleIdx="0" presStyleCnt="3"/>
      <dgm:spPr/>
      <dgm:t>
        <a:bodyPr/>
        <a:lstStyle/>
        <a:p>
          <a:endParaRPr lang="en-US"/>
        </a:p>
      </dgm:t>
    </dgm:pt>
    <dgm:pt modelId="{29E75426-3C69-4E07-BE2C-8D4F2E0F5BE4}" type="pres">
      <dgm:prSet presAssocID="{0AA71D9C-157B-46B4-A329-6813A041149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37826-DD27-4672-A7F4-4D15A3CA519D}" type="pres">
      <dgm:prSet presAssocID="{D55058B5-4DF5-454C-871F-B676778D7F71}" presName="circ2" presStyleLbl="vennNode1" presStyleIdx="1" presStyleCnt="3"/>
      <dgm:spPr/>
      <dgm:t>
        <a:bodyPr/>
        <a:lstStyle/>
        <a:p>
          <a:endParaRPr lang="en-US"/>
        </a:p>
      </dgm:t>
    </dgm:pt>
    <dgm:pt modelId="{C7A64871-1580-48F6-BA69-344F355F4F3A}" type="pres">
      <dgm:prSet presAssocID="{D55058B5-4DF5-454C-871F-B676778D7F7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0A6C2-8811-4C9B-9FC1-D0002BBD40B0}" type="pres">
      <dgm:prSet presAssocID="{D8923702-159C-444F-BAB3-2476C923CEE6}" presName="circ3" presStyleLbl="vennNode1" presStyleIdx="2" presStyleCnt="3"/>
      <dgm:spPr/>
      <dgm:t>
        <a:bodyPr/>
        <a:lstStyle/>
        <a:p>
          <a:endParaRPr lang="en-US"/>
        </a:p>
      </dgm:t>
    </dgm:pt>
    <dgm:pt modelId="{74115A32-2155-4CF5-A975-FA3806BBADDD}" type="pres">
      <dgm:prSet presAssocID="{D8923702-159C-444F-BAB3-2476C923CEE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47DF29-4B7C-4D4F-9589-7A303EED5EC3}" srcId="{96C46BB8-4937-474D-B563-F530D2FBD330}" destId="{D55058B5-4DF5-454C-871F-B676778D7F71}" srcOrd="1" destOrd="0" parTransId="{FE0FEBCE-CF26-4C25-AA53-D2E411AAAB30}" sibTransId="{0272D158-DD35-4EE2-BABE-5FD1CE2FAE14}"/>
    <dgm:cxn modelId="{F7138376-E61F-449C-A2F2-ADA46EC84584}" type="presOf" srcId="{D8923702-159C-444F-BAB3-2476C923CEE6}" destId="{1FB0A6C2-8811-4C9B-9FC1-D0002BBD40B0}" srcOrd="0" destOrd="0" presId="urn:microsoft.com/office/officeart/2005/8/layout/venn1"/>
    <dgm:cxn modelId="{DB583548-3F1B-4826-9302-D1051C2C64A6}" type="presOf" srcId="{D55058B5-4DF5-454C-871F-B676778D7F71}" destId="{C7A64871-1580-48F6-BA69-344F355F4F3A}" srcOrd="1" destOrd="0" presId="urn:microsoft.com/office/officeart/2005/8/layout/venn1"/>
    <dgm:cxn modelId="{1F3111BF-E65A-48E4-8C73-FA7CC0BBEB3B}" type="presOf" srcId="{D55058B5-4DF5-454C-871F-B676778D7F71}" destId="{89737826-DD27-4672-A7F4-4D15A3CA519D}" srcOrd="0" destOrd="0" presId="urn:microsoft.com/office/officeart/2005/8/layout/venn1"/>
    <dgm:cxn modelId="{BAFCAEFF-F77E-4F4E-A9EA-7737071BD181}" type="presOf" srcId="{D8923702-159C-444F-BAB3-2476C923CEE6}" destId="{74115A32-2155-4CF5-A975-FA3806BBADDD}" srcOrd="1" destOrd="0" presId="urn:microsoft.com/office/officeart/2005/8/layout/venn1"/>
    <dgm:cxn modelId="{65708F17-5BA6-4B82-816D-DD025498F79C}" srcId="{96C46BB8-4937-474D-B563-F530D2FBD330}" destId="{0AA71D9C-157B-46B4-A329-6813A041149A}" srcOrd="0" destOrd="0" parTransId="{D8F1CA6B-632F-4182-B8AD-F703E6196AFC}" sibTransId="{FF620C53-D252-41BF-8F61-F2E462C5FEE0}"/>
    <dgm:cxn modelId="{A3815FEC-133D-4800-A1BF-94DBFBABE5CF}" type="presOf" srcId="{96C46BB8-4937-474D-B563-F530D2FBD330}" destId="{34DD5881-1420-4C61-AC9C-F9F42617302B}" srcOrd="0" destOrd="0" presId="urn:microsoft.com/office/officeart/2005/8/layout/venn1"/>
    <dgm:cxn modelId="{2F891B49-24D0-41F9-B84E-B28150D73437}" type="presOf" srcId="{0AA71D9C-157B-46B4-A329-6813A041149A}" destId="{29E75426-3C69-4E07-BE2C-8D4F2E0F5BE4}" srcOrd="1" destOrd="0" presId="urn:microsoft.com/office/officeart/2005/8/layout/venn1"/>
    <dgm:cxn modelId="{53103D3B-D3FA-4AE6-B7FB-BB1BF2C90861}" srcId="{96C46BB8-4937-474D-B563-F530D2FBD330}" destId="{D8923702-159C-444F-BAB3-2476C923CEE6}" srcOrd="2" destOrd="0" parTransId="{FDFBDEEF-A9EA-4B7B-8285-EE70A2D321BE}" sibTransId="{5ED92315-6991-4D69-BD09-AACA78C5F3A3}"/>
    <dgm:cxn modelId="{4520C1C4-5562-4FF0-BD9A-582EF314F22F}" type="presOf" srcId="{0AA71D9C-157B-46B4-A329-6813A041149A}" destId="{3D9727EC-5EA9-427E-894C-CFD8CDE9E801}" srcOrd="0" destOrd="0" presId="urn:microsoft.com/office/officeart/2005/8/layout/venn1"/>
    <dgm:cxn modelId="{ED5114E7-093A-41D2-B5F1-E959F7848BFC}" type="presParOf" srcId="{34DD5881-1420-4C61-AC9C-F9F42617302B}" destId="{3D9727EC-5EA9-427E-894C-CFD8CDE9E801}" srcOrd="0" destOrd="0" presId="urn:microsoft.com/office/officeart/2005/8/layout/venn1"/>
    <dgm:cxn modelId="{D57463F7-2076-4EC9-B283-E6C0C13244B7}" type="presParOf" srcId="{34DD5881-1420-4C61-AC9C-F9F42617302B}" destId="{29E75426-3C69-4E07-BE2C-8D4F2E0F5BE4}" srcOrd="1" destOrd="0" presId="urn:microsoft.com/office/officeart/2005/8/layout/venn1"/>
    <dgm:cxn modelId="{22F3E40F-466D-48B3-930C-EABC3F0CDC38}" type="presParOf" srcId="{34DD5881-1420-4C61-AC9C-F9F42617302B}" destId="{89737826-DD27-4672-A7F4-4D15A3CA519D}" srcOrd="2" destOrd="0" presId="urn:microsoft.com/office/officeart/2005/8/layout/venn1"/>
    <dgm:cxn modelId="{D47A10A9-FAB6-43EA-84B3-C741BCE81FD7}" type="presParOf" srcId="{34DD5881-1420-4C61-AC9C-F9F42617302B}" destId="{C7A64871-1580-48F6-BA69-344F355F4F3A}" srcOrd="3" destOrd="0" presId="urn:microsoft.com/office/officeart/2005/8/layout/venn1"/>
    <dgm:cxn modelId="{8D60E8C4-6504-47CB-8FBB-74512B8C7CB4}" type="presParOf" srcId="{34DD5881-1420-4C61-AC9C-F9F42617302B}" destId="{1FB0A6C2-8811-4C9B-9FC1-D0002BBD40B0}" srcOrd="4" destOrd="0" presId="urn:microsoft.com/office/officeart/2005/8/layout/venn1"/>
    <dgm:cxn modelId="{34B074A6-DA90-4C03-9E71-A05B79FBD577}" type="presParOf" srcId="{34DD5881-1420-4C61-AC9C-F9F42617302B}" destId="{74115A32-2155-4CF5-A975-FA3806BBADD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8F5AF-D913-4100-A086-8FC0F7AE223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</dgm:pt>
    <dgm:pt modelId="{2144C182-7349-457C-91DB-ABDF98A08716}">
      <dgm:prSet/>
      <dgm:spPr/>
      <dgm:t>
        <a:bodyPr/>
        <a:lstStyle/>
        <a:p>
          <a:endParaRPr lang="en-US" dirty="0"/>
        </a:p>
      </dgm:t>
    </dgm:pt>
    <dgm:pt modelId="{964897F2-9074-4EF5-8B99-33F2794A7293}" type="parTrans" cxnId="{77581FB6-C54D-414E-BE0D-9D2251FD3A9C}">
      <dgm:prSet/>
      <dgm:spPr/>
      <dgm:t>
        <a:bodyPr/>
        <a:lstStyle/>
        <a:p>
          <a:endParaRPr lang="en-US"/>
        </a:p>
      </dgm:t>
    </dgm:pt>
    <dgm:pt modelId="{26B5D711-C83C-483C-A782-70C74058C33C}" type="sibTrans" cxnId="{77581FB6-C54D-414E-BE0D-9D2251FD3A9C}">
      <dgm:prSet/>
      <dgm:spPr/>
      <dgm:t>
        <a:bodyPr/>
        <a:lstStyle/>
        <a:p>
          <a:endParaRPr lang="en-US"/>
        </a:p>
      </dgm:t>
    </dgm:pt>
    <dgm:pt modelId="{D910FBD5-455F-4616-964D-232F87670021}">
      <dgm:prSet/>
      <dgm:spPr/>
      <dgm:t>
        <a:bodyPr/>
        <a:lstStyle/>
        <a:p>
          <a:endParaRPr lang="en-US" dirty="0"/>
        </a:p>
      </dgm:t>
    </dgm:pt>
    <dgm:pt modelId="{BF2B5274-D9B6-4C42-A34B-8E2E1C6D8F44}" type="parTrans" cxnId="{ABEBA8FD-5BA9-4FFF-A5A6-4DEDC3C69F55}">
      <dgm:prSet/>
      <dgm:spPr/>
      <dgm:t>
        <a:bodyPr/>
        <a:lstStyle/>
        <a:p>
          <a:endParaRPr lang="en-US"/>
        </a:p>
      </dgm:t>
    </dgm:pt>
    <dgm:pt modelId="{7B45B273-3437-41A0-84B6-8B386A3D5EDE}" type="sibTrans" cxnId="{ABEBA8FD-5BA9-4FFF-A5A6-4DEDC3C69F55}">
      <dgm:prSet/>
      <dgm:spPr/>
      <dgm:t>
        <a:bodyPr/>
        <a:lstStyle/>
        <a:p>
          <a:endParaRPr lang="en-US"/>
        </a:p>
      </dgm:t>
    </dgm:pt>
    <dgm:pt modelId="{F9CD3BEF-9482-4208-9F76-5AB7B8D3F13A}">
      <dgm:prSet/>
      <dgm:spPr/>
      <dgm:t>
        <a:bodyPr/>
        <a:lstStyle/>
        <a:p>
          <a:endParaRPr lang="en-US" dirty="0"/>
        </a:p>
      </dgm:t>
    </dgm:pt>
    <dgm:pt modelId="{7C930C54-6619-4172-95B8-8EDAFC1AC214}" type="parTrans" cxnId="{646CAB1E-12A9-4A97-B279-0784E239921D}">
      <dgm:prSet/>
      <dgm:spPr/>
      <dgm:t>
        <a:bodyPr/>
        <a:lstStyle/>
        <a:p>
          <a:endParaRPr lang="en-US"/>
        </a:p>
      </dgm:t>
    </dgm:pt>
    <dgm:pt modelId="{83550CBE-35E6-41A7-B69A-D471244A0FE1}" type="sibTrans" cxnId="{646CAB1E-12A9-4A97-B279-0784E239921D}">
      <dgm:prSet/>
      <dgm:spPr/>
      <dgm:t>
        <a:bodyPr/>
        <a:lstStyle/>
        <a:p>
          <a:endParaRPr lang="en-US"/>
        </a:p>
      </dgm:t>
    </dgm:pt>
    <dgm:pt modelId="{9889F23C-CBD7-4006-AE12-1A634A5C4449}" type="pres">
      <dgm:prSet presAssocID="{6588F5AF-D913-4100-A086-8FC0F7AE223D}" presName="compositeShape" presStyleCnt="0">
        <dgm:presLayoutVars>
          <dgm:chMax val="7"/>
          <dgm:dir/>
          <dgm:resizeHandles val="exact"/>
        </dgm:presLayoutVars>
      </dgm:prSet>
      <dgm:spPr/>
    </dgm:pt>
    <dgm:pt modelId="{83286795-68D1-4F47-AE64-828BB122A1B4}" type="pres">
      <dgm:prSet presAssocID="{2144C182-7349-457C-91DB-ABDF98A08716}" presName="circ1" presStyleLbl="vennNode1" presStyleIdx="0" presStyleCnt="3"/>
      <dgm:spPr/>
      <dgm:t>
        <a:bodyPr/>
        <a:lstStyle/>
        <a:p>
          <a:endParaRPr lang="en-US"/>
        </a:p>
      </dgm:t>
    </dgm:pt>
    <dgm:pt modelId="{9A7CDC7A-5DED-4937-A543-756EE6680763}" type="pres">
      <dgm:prSet presAssocID="{2144C182-7349-457C-91DB-ABDF98A0871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0F740-743A-4E0B-A720-E8FFE2650569}" type="pres">
      <dgm:prSet presAssocID="{D910FBD5-455F-4616-964D-232F87670021}" presName="circ2" presStyleLbl="vennNode1" presStyleIdx="1" presStyleCnt="3"/>
      <dgm:spPr/>
      <dgm:t>
        <a:bodyPr/>
        <a:lstStyle/>
        <a:p>
          <a:endParaRPr lang="en-US"/>
        </a:p>
      </dgm:t>
    </dgm:pt>
    <dgm:pt modelId="{DE56C3CC-5632-47FE-B74E-C23A580C61FC}" type="pres">
      <dgm:prSet presAssocID="{D910FBD5-455F-4616-964D-232F8767002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82284-2319-4008-927A-73DBD9F7A6DA}" type="pres">
      <dgm:prSet presAssocID="{F9CD3BEF-9482-4208-9F76-5AB7B8D3F13A}" presName="circ3" presStyleLbl="vennNode1" presStyleIdx="2" presStyleCnt="3"/>
      <dgm:spPr/>
      <dgm:t>
        <a:bodyPr/>
        <a:lstStyle/>
        <a:p>
          <a:endParaRPr lang="en-US"/>
        </a:p>
      </dgm:t>
    </dgm:pt>
    <dgm:pt modelId="{883972BC-2DFD-44A0-B0D0-B7A0D512B7E5}" type="pres">
      <dgm:prSet presAssocID="{F9CD3BEF-9482-4208-9F76-5AB7B8D3F13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718578-8E0C-4AB7-84AD-6E8C43B1D96E}" type="presOf" srcId="{D910FBD5-455F-4616-964D-232F87670021}" destId="{46D0F740-743A-4E0B-A720-E8FFE2650569}" srcOrd="0" destOrd="0" presId="urn:microsoft.com/office/officeart/2005/8/layout/venn1"/>
    <dgm:cxn modelId="{C6C61CDF-F24D-43A5-BBBD-071793939C9A}" type="presOf" srcId="{F9CD3BEF-9482-4208-9F76-5AB7B8D3F13A}" destId="{7F082284-2319-4008-927A-73DBD9F7A6DA}" srcOrd="0" destOrd="0" presId="urn:microsoft.com/office/officeart/2005/8/layout/venn1"/>
    <dgm:cxn modelId="{74A2DC66-7916-4E3D-8E1C-B396C31534C2}" type="presOf" srcId="{2144C182-7349-457C-91DB-ABDF98A08716}" destId="{9A7CDC7A-5DED-4937-A543-756EE6680763}" srcOrd="1" destOrd="0" presId="urn:microsoft.com/office/officeart/2005/8/layout/venn1"/>
    <dgm:cxn modelId="{ABEBA8FD-5BA9-4FFF-A5A6-4DEDC3C69F55}" srcId="{6588F5AF-D913-4100-A086-8FC0F7AE223D}" destId="{D910FBD5-455F-4616-964D-232F87670021}" srcOrd="1" destOrd="0" parTransId="{BF2B5274-D9B6-4C42-A34B-8E2E1C6D8F44}" sibTransId="{7B45B273-3437-41A0-84B6-8B386A3D5EDE}"/>
    <dgm:cxn modelId="{F06F5F0F-E7FD-4006-B591-E53E77118237}" type="presOf" srcId="{D910FBD5-455F-4616-964D-232F87670021}" destId="{DE56C3CC-5632-47FE-B74E-C23A580C61FC}" srcOrd="1" destOrd="0" presId="urn:microsoft.com/office/officeart/2005/8/layout/venn1"/>
    <dgm:cxn modelId="{9D233318-8052-4E51-9CE4-E3F19099DB12}" type="presOf" srcId="{6588F5AF-D913-4100-A086-8FC0F7AE223D}" destId="{9889F23C-CBD7-4006-AE12-1A634A5C4449}" srcOrd="0" destOrd="0" presId="urn:microsoft.com/office/officeart/2005/8/layout/venn1"/>
    <dgm:cxn modelId="{646CAB1E-12A9-4A97-B279-0784E239921D}" srcId="{6588F5AF-D913-4100-A086-8FC0F7AE223D}" destId="{F9CD3BEF-9482-4208-9F76-5AB7B8D3F13A}" srcOrd="2" destOrd="0" parTransId="{7C930C54-6619-4172-95B8-8EDAFC1AC214}" sibTransId="{83550CBE-35E6-41A7-B69A-D471244A0FE1}"/>
    <dgm:cxn modelId="{3942464B-4F12-45B7-B836-B52E81537800}" type="presOf" srcId="{2144C182-7349-457C-91DB-ABDF98A08716}" destId="{83286795-68D1-4F47-AE64-828BB122A1B4}" srcOrd="0" destOrd="0" presId="urn:microsoft.com/office/officeart/2005/8/layout/venn1"/>
    <dgm:cxn modelId="{77581FB6-C54D-414E-BE0D-9D2251FD3A9C}" srcId="{6588F5AF-D913-4100-A086-8FC0F7AE223D}" destId="{2144C182-7349-457C-91DB-ABDF98A08716}" srcOrd="0" destOrd="0" parTransId="{964897F2-9074-4EF5-8B99-33F2794A7293}" sibTransId="{26B5D711-C83C-483C-A782-70C74058C33C}"/>
    <dgm:cxn modelId="{FFE4385C-3CD6-4117-BD3F-2BA8EC5CCCED}" type="presOf" srcId="{F9CD3BEF-9482-4208-9F76-5AB7B8D3F13A}" destId="{883972BC-2DFD-44A0-B0D0-B7A0D512B7E5}" srcOrd="1" destOrd="0" presId="urn:microsoft.com/office/officeart/2005/8/layout/venn1"/>
    <dgm:cxn modelId="{B74E055F-4AF2-4B26-B65F-D9FDF9819EA7}" type="presParOf" srcId="{9889F23C-CBD7-4006-AE12-1A634A5C4449}" destId="{83286795-68D1-4F47-AE64-828BB122A1B4}" srcOrd="0" destOrd="0" presId="urn:microsoft.com/office/officeart/2005/8/layout/venn1"/>
    <dgm:cxn modelId="{25827E3C-EED5-4494-9467-E9BA65003168}" type="presParOf" srcId="{9889F23C-CBD7-4006-AE12-1A634A5C4449}" destId="{9A7CDC7A-5DED-4937-A543-756EE6680763}" srcOrd="1" destOrd="0" presId="urn:microsoft.com/office/officeart/2005/8/layout/venn1"/>
    <dgm:cxn modelId="{4E1CDEAC-73C8-40C2-BB72-7B4BDB32709B}" type="presParOf" srcId="{9889F23C-CBD7-4006-AE12-1A634A5C4449}" destId="{46D0F740-743A-4E0B-A720-E8FFE2650569}" srcOrd="2" destOrd="0" presId="urn:microsoft.com/office/officeart/2005/8/layout/venn1"/>
    <dgm:cxn modelId="{61A1DB25-28F0-4C66-A2CA-7A97B6069C36}" type="presParOf" srcId="{9889F23C-CBD7-4006-AE12-1A634A5C4449}" destId="{DE56C3CC-5632-47FE-B74E-C23A580C61FC}" srcOrd="3" destOrd="0" presId="urn:microsoft.com/office/officeart/2005/8/layout/venn1"/>
    <dgm:cxn modelId="{65C436CF-E83C-456C-85E9-220E110F170F}" type="presParOf" srcId="{9889F23C-CBD7-4006-AE12-1A634A5C4449}" destId="{7F082284-2319-4008-927A-73DBD9F7A6DA}" srcOrd="4" destOrd="0" presId="urn:microsoft.com/office/officeart/2005/8/layout/venn1"/>
    <dgm:cxn modelId="{9BADC75D-3A9D-443F-B8D2-A3994F62B726}" type="presParOf" srcId="{9889F23C-CBD7-4006-AE12-1A634A5C4449}" destId="{883972BC-2DFD-44A0-B0D0-B7A0D512B7E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A0333-6CCD-457E-8432-2B7631714D9E}">
      <dsp:nvSpPr>
        <dsp:cNvPr id="0" name=""/>
        <dsp:cNvSpPr/>
      </dsp:nvSpPr>
      <dsp:spPr>
        <a:xfrm>
          <a:off x="347353" y="81452"/>
          <a:ext cx="962642" cy="962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475705" y="249915"/>
        <a:ext cx="705938" cy="433189"/>
      </dsp:txXfrm>
    </dsp:sp>
    <dsp:sp modelId="{D270B966-0FB7-42B3-A71F-F39EDC39D8D5}">
      <dsp:nvSpPr>
        <dsp:cNvPr id="0" name=""/>
        <dsp:cNvSpPr/>
      </dsp:nvSpPr>
      <dsp:spPr>
        <a:xfrm>
          <a:off x="694707" y="683104"/>
          <a:ext cx="962642" cy="962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 dirty="0"/>
        </a:p>
      </dsp:txBody>
      <dsp:txXfrm>
        <a:off x="989115" y="931787"/>
        <a:ext cx="577585" cy="529453"/>
      </dsp:txXfrm>
    </dsp:sp>
    <dsp:sp modelId="{16890FBB-539E-48F5-9F91-A21409A3A8A3}">
      <dsp:nvSpPr>
        <dsp:cNvPr id="0" name=""/>
        <dsp:cNvSpPr/>
      </dsp:nvSpPr>
      <dsp:spPr>
        <a:xfrm>
          <a:off x="0" y="683104"/>
          <a:ext cx="962642" cy="962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 dirty="0"/>
        </a:p>
      </dsp:txBody>
      <dsp:txXfrm>
        <a:off x="90648" y="931787"/>
        <a:ext cx="577585" cy="529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727EC-5EA9-427E-894C-CFD8CDE9E801}">
      <dsp:nvSpPr>
        <dsp:cNvPr id="0" name=""/>
        <dsp:cNvSpPr/>
      </dsp:nvSpPr>
      <dsp:spPr>
        <a:xfrm>
          <a:off x="347353" y="81452"/>
          <a:ext cx="962642" cy="962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475705" y="249915"/>
        <a:ext cx="705938" cy="433189"/>
      </dsp:txXfrm>
    </dsp:sp>
    <dsp:sp modelId="{89737826-DD27-4672-A7F4-4D15A3CA519D}">
      <dsp:nvSpPr>
        <dsp:cNvPr id="0" name=""/>
        <dsp:cNvSpPr/>
      </dsp:nvSpPr>
      <dsp:spPr>
        <a:xfrm>
          <a:off x="694707" y="683104"/>
          <a:ext cx="962642" cy="962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 dirty="0"/>
        </a:p>
      </dsp:txBody>
      <dsp:txXfrm>
        <a:off x="989115" y="931787"/>
        <a:ext cx="577585" cy="529453"/>
      </dsp:txXfrm>
    </dsp:sp>
    <dsp:sp modelId="{1FB0A6C2-8811-4C9B-9FC1-D0002BBD40B0}">
      <dsp:nvSpPr>
        <dsp:cNvPr id="0" name=""/>
        <dsp:cNvSpPr/>
      </dsp:nvSpPr>
      <dsp:spPr>
        <a:xfrm>
          <a:off x="0" y="683104"/>
          <a:ext cx="962642" cy="962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 dirty="0"/>
        </a:p>
      </dsp:txBody>
      <dsp:txXfrm>
        <a:off x="90648" y="931787"/>
        <a:ext cx="577585" cy="529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86795-68D1-4F47-AE64-828BB122A1B4}">
      <dsp:nvSpPr>
        <dsp:cNvPr id="0" name=""/>
        <dsp:cNvSpPr/>
      </dsp:nvSpPr>
      <dsp:spPr>
        <a:xfrm>
          <a:off x="347353" y="81452"/>
          <a:ext cx="962642" cy="962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475705" y="249915"/>
        <a:ext cx="705938" cy="433189"/>
      </dsp:txXfrm>
    </dsp:sp>
    <dsp:sp modelId="{46D0F740-743A-4E0B-A720-E8FFE2650569}">
      <dsp:nvSpPr>
        <dsp:cNvPr id="0" name=""/>
        <dsp:cNvSpPr/>
      </dsp:nvSpPr>
      <dsp:spPr>
        <a:xfrm>
          <a:off x="694707" y="683104"/>
          <a:ext cx="962642" cy="962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 dirty="0"/>
        </a:p>
      </dsp:txBody>
      <dsp:txXfrm>
        <a:off x="989115" y="931787"/>
        <a:ext cx="577585" cy="529453"/>
      </dsp:txXfrm>
    </dsp:sp>
    <dsp:sp modelId="{7F082284-2319-4008-927A-73DBD9F7A6DA}">
      <dsp:nvSpPr>
        <dsp:cNvPr id="0" name=""/>
        <dsp:cNvSpPr/>
      </dsp:nvSpPr>
      <dsp:spPr>
        <a:xfrm>
          <a:off x="0" y="683104"/>
          <a:ext cx="962642" cy="962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 dirty="0"/>
        </a:p>
      </dsp:txBody>
      <dsp:txXfrm>
        <a:off x="90648" y="931787"/>
        <a:ext cx="577585" cy="529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89320 w 4917"/>
                <a:gd name="T3" fmla="*/ 0 h 1000"/>
                <a:gd name="T4" fmla="*/ 99456 w 4917"/>
                <a:gd name="T5" fmla="*/ 2060 h 1000"/>
                <a:gd name="T6" fmla="*/ 89342 w 4917"/>
                <a:gd name="T7" fmla="*/ 4115 h 1000"/>
                <a:gd name="T8" fmla="*/ 0 w 4917"/>
                <a:gd name="T9" fmla="*/ 4115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 dirty="0"/>
            </a:p>
          </p:txBody>
        </p:sp>
      </p:grpSp>
      <p:sp>
        <p:nvSpPr>
          <p:cNvPr id="419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95F49-CF4D-4D43-80D0-6D9C8BA1ACA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13974-5A57-47DC-B328-0C7190AF6F3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3D07C-07C0-42AB-821C-BFB52D4CCDE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DCFD1-2201-4E9B-BC1E-C9334110D8A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</p:spPr>
        <p:txBody>
          <a:bodyPr/>
          <a:lstStyle/>
          <a:p>
            <a:pPr lvl="0"/>
            <a:endParaRPr lang="es-CL" noProof="0" dirty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87200-0A83-4089-BD6B-3A66A8C3317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0BD70-D98A-457A-9F7B-FA7D10EB68E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4DED5-17F9-4C46-A545-386B08BF6AC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E5F1A-555E-4EEB-BB60-2C741D89691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9FB68-A55C-465E-9DFF-159CFDD85DD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AA805-8411-49B3-A256-99FAF27AD1C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05D22-8303-46D2-BA0C-0775290CA7A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6006B-E635-4F72-B8E2-632E7E65327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A2601-2776-4B46-A94B-88B62CBBA93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3080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3081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3248 w 7000"/>
                <a:gd name="T3" fmla="*/ 0 h 1000"/>
                <a:gd name="T4" fmla="*/ 3497 w 7000"/>
                <a:gd name="T5" fmla="*/ 36 h 1000"/>
                <a:gd name="T6" fmla="*/ 3248 w 7000"/>
                <a:gd name="T7" fmla="*/ 71 h 1000"/>
                <a:gd name="T8" fmla="*/ 0 w 7000"/>
                <a:gd name="T9" fmla="*/ 7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3082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 dirty="0"/>
            </a:p>
          </p:txBody>
        </p:sp>
      </p:grpSp>
      <p:sp>
        <p:nvSpPr>
          <p:cNvPr id="409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181C273C-EDB4-49D7-994F-B33E6CAF5EB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/>
      <p:bldP spid="4096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4096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4096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4096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4096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4096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hyperlink" Target="mailto:jorgelopezhidalgo@hot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w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CL" dirty="0" smtClean="0"/>
              <a:t>EL6908 Introducción al Trabajo de Título</a:t>
            </a:r>
            <a:endParaRPr lang="es-E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589588"/>
            <a:ext cx="5976938" cy="1079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1800" dirty="0" smtClean="0"/>
              <a:t>Prof.:</a:t>
            </a:r>
            <a:r>
              <a:rPr lang="pt-BR" sz="1800" b="1" dirty="0" smtClean="0"/>
              <a:t>    Jorge López H.  -  </a:t>
            </a:r>
            <a:r>
              <a:rPr lang="pt-BR" sz="1800" dirty="0" smtClean="0"/>
              <a:t>Semestre de primavera 2015</a:t>
            </a:r>
          </a:p>
          <a:p>
            <a:pPr eaLnBrk="1" hangingPunct="1">
              <a:lnSpc>
                <a:spcPct val="80000"/>
              </a:lnSpc>
            </a:pPr>
            <a:r>
              <a:rPr lang="pt-BR" sz="1800" dirty="0" smtClean="0"/>
              <a:t>Fono:   7-884 96 20</a:t>
            </a:r>
            <a:endParaRPr lang="es-ES_tradnl" sz="1800" dirty="0" smtClean="0"/>
          </a:p>
          <a:p>
            <a:pPr eaLnBrk="1" hangingPunct="1">
              <a:lnSpc>
                <a:spcPct val="80000"/>
              </a:lnSpc>
            </a:pPr>
            <a:r>
              <a:rPr lang="es-ES_tradnl" sz="1800" dirty="0" smtClean="0">
                <a:hlinkClick r:id="rId2"/>
              </a:rPr>
              <a:t>jorgelopezhidalgo@hotmail.com</a:t>
            </a:r>
            <a:endParaRPr lang="es-ES_tradnl" sz="1800" dirty="0" smtClean="0"/>
          </a:p>
          <a:p>
            <a:pPr eaLnBrk="1" hangingPunct="1">
              <a:lnSpc>
                <a:spcPct val="80000"/>
              </a:lnSpc>
            </a:pPr>
            <a:endParaRPr lang="es-ES_tradnl" sz="1800" dirty="0" smtClean="0"/>
          </a:p>
        </p:txBody>
      </p:sp>
      <p:pic>
        <p:nvPicPr>
          <p:cNvPr id="2053" name="Picture 5" descr="j032525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738" y="3284538"/>
            <a:ext cx="2735262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600" dirty="0" smtClean="0"/>
              <a:t>Fundamentación y objetivo general</a:t>
            </a:r>
            <a:endParaRPr lang="es-ES" sz="3600" dirty="0"/>
          </a:p>
        </p:txBody>
      </p:sp>
      <p:pic>
        <p:nvPicPr>
          <p:cNvPr id="24578" name="Picture 2" descr="C:\Users\Jorge\AppData\Local\Microsoft\Windows\Temporary Internet Files\Content.IE5\TJ195MBF\MC900303033[1]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301240"/>
            <a:ext cx="3657600" cy="3017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Objetivos específicos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400" dirty="0" smtClean="0"/>
              <a:t>Realizar el informe del curso EL6908</a:t>
            </a:r>
          </a:p>
          <a:p>
            <a:r>
              <a:rPr lang="es-CL" sz="2400" dirty="0" smtClean="0"/>
              <a:t>Preparar </a:t>
            </a:r>
            <a:r>
              <a:rPr lang="es-CL" sz="2400" u="sng" dirty="0" smtClean="0"/>
              <a:t>estructura del informe</a:t>
            </a:r>
            <a:r>
              <a:rPr lang="es-CL" sz="2400" dirty="0" smtClean="0"/>
              <a:t> del trabajo de título (o memoria)</a:t>
            </a:r>
          </a:p>
          <a:p>
            <a:r>
              <a:rPr lang="es-CL" sz="2400" dirty="0" smtClean="0"/>
              <a:t>Diseñar el capítulo 2</a:t>
            </a:r>
            <a:endParaRPr lang="es-ES" sz="2400" dirty="0"/>
          </a:p>
        </p:txBody>
      </p:sp>
      <p:pic>
        <p:nvPicPr>
          <p:cNvPr id="26626" name="Picture 2" descr="C:\Users\Jorge\AppData\Local\Microsoft\Windows\Temporary Internet Files\Content.IE5\MJGHCBK2\MC900088646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3000372"/>
            <a:ext cx="2251354" cy="21431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Plan de Trabajo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7924800" cy="2332856"/>
          </a:xfrm>
        </p:spPr>
        <p:txBody>
          <a:bodyPr/>
          <a:lstStyle/>
          <a:p>
            <a:r>
              <a:rPr lang="es-CL" sz="2400" dirty="0"/>
              <a:t>Presentación de ensayo con memoria del DIE</a:t>
            </a:r>
            <a:endParaRPr lang="es-ES" sz="2400" dirty="0"/>
          </a:p>
          <a:p>
            <a:r>
              <a:rPr lang="es-CL" sz="2400" dirty="0" smtClean="0"/>
              <a:t>Dos (2) presentaciones preliminares de los temas</a:t>
            </a:r>
          </a:p>
          <a:p>
            <a:r>
              <a:rPr lang="es-CL" sz="2400" dirty="0" smtClean="0"/>
              <a:t>Dos (2) Informes preliminares</a:t>
            </a:r>
          </a:p>
          <a:p>
            <a:r>
              <a:rPr lang="es-CL" sz="2400" dirty="0" smtClean="0"/>
              <a:t>Presentación final e Informe final</a:t>
            </a:r>
          </a:p>
          <a:p>
            <a:r>
              <a:rPr lang="es-CL" sz="2400" dirty="0" smtClean="0"/>
              <a:t>Clase de técnicas de redacción de documentos</a:t>
            </a:r>
          </a:p>
        </p:txBody>
      </p:sp>
      <p:pic>
        <p:nvPicPr>
          <p:cNvPr id="25602" name="Picture 2" descr="C:\Users\Jorge\AppData\Local\Microsoft\Windows\Temporary Internet Files\Content.IE5\Q89UBNUH\MC900088916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7240" y="4365104"/>
            <a:ext cx="1458032" cy="14845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L" dirty="0" smtClean="0"/>
              <a:t>Programa de Actividades</a:t>
            </a:r>
            <a:endParaRPr lang="es-ES" dirty="0" smtClean="0"/>
          </a:p>
        </p:txBody>
      </p:sp>
      <p:sp>
        <p:nvSpPr>
          <p:cNvPr id="1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707313" cy="4419600"/>
          </a:xfrm>
        </p:spPr>
        <p:txBody>
          <a:bodyPr/>
          <a:lstStyle/>
          <a:p>
            <a:pPr marL="933450" lvl="1" indent="-4762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CL" sz="1800" dirty="0" smtClean="0"/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Clase 1: </a:t>
            </a: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05-Sep-15 </a:t>
            </a: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Presentación del curso (.ppt)</a:t>
            </a: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Introducir el ensayo con memoria del DIE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Clase 2: </a:t>
            </a: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26-Sep-15</a:t>
            </a: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Ensayo con memoria del DIE – Grupo A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Clase 3: </a:t>
            </a: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03-Oct-15</a:t>
            </a: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Ensayo con memoria del DIE – Grupo B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Clase 4: </a:t>
            </a: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10-Oct-15 </a:t>
            </a: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(Cátedra)</a:t>
            </a: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s-CL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¿Cómo preparar el informe del curso EL6908?</a:t>
            </a: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¿Cómo preparar la estructura de la memoria y el capítulo 2?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s-CL" sz="1400" dirty="0" smtClean="0">
              <a:latin typeface="Calibri" pitchFamily="34" charset="0"/>
              <a:cs typeface="Times New Roman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Clase 5: </a:t>
            </a: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17-Oct-15             </a:t>
            </a:r>
            <a:r>
              <a:rPr lang="es-CL" sz="140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</a:t>
            </a:r>
            <a:endParaRPr lang="es-CL" sz="1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Presentación preliminar 1 - Grupo A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s-CL" sz="14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s-ES" sz="1400" dirty="0" smtClean="0"/>
          </a:p>
        </p:txBody>
      </p:sp>
      <p:graphicFrame>
        <p:nvGraphicFramePr>
          <p:cNvPr id="3" name="Diagram 2"/>
          <p:cNvGraphicFramePr/>
          <p:nvPr/>
        </p:nvGraphicFramePr>
        <p:xfrm>
          <a:off x="6443663" y="4365625"/>
          <a:ext cx="1657350" cy="172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2231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0" descr="C:\Users\Jorge\AppData\Local\Microsoft\Windows\Temporary Internet Files\Content.IE5\6I6N86QY\MC900198327[1]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43504" y="2143116"/>
            <a:ext cx="2888055" cy="26224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L" dirty="0" smtClean="0"/>
              <a:t>Programa de Actividades</a:t>
            </a:r>
            <a:endParaRPr lang="es-ES" dirty="0" smtClean="0"/>
          </a:p>
        </p:txBody>
      </p:sp>
      <p:sp>
        <p:nvSpPr>
          <p:cNvPr id="1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707313" cy="4419600"/>
          </a:xfrm>
        </p:spPr>
        <p:txBody>
          <a:bodyPr/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Clase 6: </a:t>
            </a: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24-Oct-15</a:t>
            </a: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s-CL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Presentación preliminar 1 - Grupo B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s-CL" sz="14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Clase 7: </a:t>
            </a: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07-Nov-15</a:t>
            </a: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s-CL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Presentación preliminar 2 – Grupo A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Clase 8: </a:t>
            </a: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14-Nov-15</a:t>
            </a: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Presentación preliminar 2 – Grupo B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Clase 9: </a:t>
            </a: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21-Nov-15</a:t>
            </a: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Presentación final – Grupo A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s-CL" sz="1400" dirty="0" smtClean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Clase 10: </a:t>
            </a:r>
            <a:r>
              <a:rPr lang="es-CL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28-Nov-15</a:t>
            </a:r>
            <a:endParaRPr lang="es-CL" sz="1400" dirty="0" smtClean="0"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200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Presentación final – Grupo B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s-CL" sz="1200" dirty="0" smtClean="0">
              <a:latin typeface="Arial" pitchFamily="34" charset="0"/>
              <a:cs typeface="Times New Roman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s-CL" sz="1200" dirty="0" smtClean="0">
                <a:latin typeface="Arial" pitchFamily="34" charset="0"/>
                <a:cs typeface="Times New Roman" pitchFamily="18" charset="0"/>
              </a:rPr>
              <a:t>Aprox. el </a:t>
            </a:r>
            <a:r>
              <a:rPr lang="es-CL" sz="1200" dirty="0" smtClean="0">
                <a:latin typeface="Arial" pitchFamily="34" charset="0"/>
                <a:cs typeface="Times New Roman" pitchFamily="18" charset="0"/>
              </a:rPr>
              <a:t>20</a:t>
            </a:r>
            <a:r>
              <a:rPr lang="es-CL" sz="1200" dirty="0" smtClean="0">
                <a:latin typeface="Arial" pitchFamily="34" charset="0"/>
                <a:cs typeface="Times New Roman" pitchFamily="18" charset="0"/>
              </a:rPr>
              <a:t>-Oct-15</a:t>
            </a:r>
            <a:r>
              <a:rPr lang="es-CL" sz="1200" dirty="0" smtClean="0">
                <a:latin typeface="Arial" pitchFamily="34" charset="0"/>
                <a:cs typeface="Times New Roman" pitchFamily="18" charset="0"/>
              </a:rPr>
              <a:t>, clase de técnicas orales y escritas</a:t>
            </a:r>
            <a:endParaRPr lang="es-ES" sz="1200" dirty="0" smtClean="0"/>
          </a:p>
        </p:txBody>
      </p:sp>
      <p:graphicFrame>
        <p:nvGraphicFramePr>
          <p:cNvPr id="2" name="Diagram 1"/>
          <p:cNvGraphicFramePr/>
          <p:nvPr/>
        </p:nvGraphicFramePr>
        <p:xfrm>
          <a:off x="6443663" y="4365625"/>
          <a:ext cx="1657350" cy="172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2231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9" name="Picture 11" descr="C:\Users\Jorge\AppData\Local\Microsoft\Windows\Temporary Internet Files\Content.IE5\TJ195MBF\MC900282982[1]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43372" y="2000240"/>
            <a:ext cx="2000264" cy="210815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L" dirty="0" smtClean="0"/>
              <a:t>Fechas a cumplir</a:t>
            </a:r>
            <a:endParaRPr lang="es-ES" dirty="0" smtClean="0"/>
          </a:p>
        </p:txBody>
      </p:sp>
      <p:sp>
        <p:nvSpPr>
          <p:cNvPr id="1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707313" cy="4419600"/>
          </a:xfrm>
        </p:spPr>
        <p:txBody>
          <a:bodyPr/>
          <a:lstStyle/>
          <a:p>
            <a:r>
              <a:rPr lang="es-CL" sz="1400" u="sng" dirty="0" smtClean="0"/>
              <a:t>HITO 1</a:t>
            </a:r>
            <a:r>
              <a:rPr lang="es-CL" sz="1400" dirty="0" smtClean="0"/>
              <a:t>: Informar tema al DIE; </a:t>
            </a:r>
            <a:r>
              <a:rPr lang="es-CL" sz="1400" dirty="0" smtClean="0"/>
              <a:t>12-Oct-15</a:t>
            </a:r>
            <a:endParaRPr lang="es-CL" sz="1400" dirty="0" smtClean="0"/>
          </a:p>
          <a:p>
            <a:endParaRPr lang="es-CL" sz="1400" dirty="0" smtClean="0"/>
          </a:p>
          <a:p>
            <a:r>
              <a:rPr lang="es-CL" sz="1400" u="sng" dirty="0" smtClean="0"/>
              <a:t>HITO 2</a:t>
            </a:r>
            <a:r>
              <a:rPr lang="es-CL" sz="1400" dirty="0" smtClean="0"/>
              <a:t>: Presentar estructura de la memoria; </a:t>
            </a:r>
            <a:r>
              <a:rPr lang="es-CL" sz="1400" dirty="0" smtClean="0"/>
              <a:t>20-Oct-15</a:t>
            </a:r>
            <a:endParaRPr lang="es-CL" sz="1400" dirty="0" smtClean="0"/>
          </a:p>
          <a:p>
            <a:endParaRPr lang="es-CL" sz="1400" dirty="0" smtClean="0"/>
          </a:p>
          <a:p>
            <a:r>
              <a:rPr lang="es-CL" sz="1400" u="sng" dirty="0" smtClean="0"/>
              <a:t>HITO 3</a:t>
            </a:r>
            <a:r>
              <a:rPr lang="es-CL" sz="1400" dirty="0" smtClean="0"/>
              <a:t>: Entregar informe preliminar 1;  día de presentación preliminar 1</a:t>
            </a:r>
          </a:p>
          <a:p>
            <a:endParaRPr lang="es-CL" sz="1400" dirty="0" smtClean="0"/>
          </a:p>
          <a:p>
            <a:r>
              <a:rPr lang="es-CL" sz="1400" u="sng" dirty="0" smtClean="0"/>
              <a:t>HITO 4</a:t>
            </a:r>
            <a:r>
              <a:rPr lang="es-CL" sz="1400" dirty="0" smtClean="0"/>
              <a:t>: Entregar informe preliminar 2; día de presentación preliminar 2</a:t>
            </a:r>
          </a:p>
          <a:p>
            <a:endParaRPr lang="es-CL" sz="1400" dirty="0" smtClean="0"/>
          </a:p>
          <a:p>
            <a:r>
              <a:rPr lang="es-CL" sz="1400" u="sng" dirty="0" smtClean="0"/>
              <a:t>HITO 5</a:t>
            </a:r>
            <a:r>
              <a:rPr lang="es-CL" sz="1400" dirty="0" smtClean="0"/>
              <a:t>: Presentar avance del capítulo 2; </a:t>
            </a:r>
            <a:r>
              <a:rPr lang="es-CL" sz="1400" dirty="0" smtClean="0"/>
              <a:t>27-Oct-15</a:t>
            </a:r>
            <a:endParaRPr lang="es-CL" sz="1400" dirty="0" smtClean="0"/>
          </a:p>
          <a:p>
            <a:endParaRPr lang="es-CL" sz="1400" dirty="0" smtClean="0"/>
          </a:p>
          <a:p>
            <a:r>
              <a:rPr lang="es-CL" sz="1400" u="sng" dirty="0" smtClean="0"/>
              <a:t>HITO 6</a:t>
            </a:r>
            <a:r>
              <a:rPr lang="es-CL" sz="1400" dirty="0" smtClean="0"/>
              <a:t>: Se entrega informe final y Cap. 2 completo; </a:t>
            </a:r>
            <a:r>
              <a:rPr lang="es-CL" sz="1400" dirty="0" smtClean="0"/>
              <a:t>02-Dic-15</a:t>
            </a:r>
            <a:endParaRPr lang="es-CL" sz="1400" dirty="0" smtClean="0"/>
          </a:p>
          <a:p>
            <a:endParaRPr lang="es-CL" sz="1400" dirty="0"/>
          </a:p>
          <a:p>
            <a:r>
              <a:rPr lang="es-CL" sz="2000" b="1" dirty="0" smtClean="0"/>
              <a:t>Fechas a confirmar de acuerdo al programa del </a:t>
            </a:r>
            <a:r>
              <a:rPr lang="es-CL" sz="2000" b="1" dirty="0"/>
              <a:t>DIE</a:t>
            </a:r>
            <a:endParaRPr lang="es-ES" sz="2000" b="1" dirty="0"/>
          </a:p>
          <a:p>
            <a:endParaRPr lang="es-CL" sz="1400" dirty="0" smtClean="0"/>
          </a:p>
          <a:p>
            <a:pPr marL="933450" lvl="1" indent="-4762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CL" sz="1800" dirty="0" smtClean="0"/>
          </a:p>
        </p:txBody>
      </p:sp>
      <p:graphicFrame>
        <p:nvGraphicFramePr>
          <p:cNvPr id="2" name="Diagram 1"/>
          <p:cNvGraphicFramePr/>
          <p:nvPr/>
        </p:nvGraphicFramePr>
        <p:xfrm>
          <a:off x="6443663" y="4365625"/>
          <a:ext cx="1657350" cy="172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2231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62" name="Picture 10" descr="C:\Users\Jorge\AppData\Local\Microsoft\Windows\Temporary Internet Files\Content.IE5\V3YX24E0\dglxasset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88224" y="1412776"/>
            <a:ext cx="1828572" cy="182857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L" dirty="0" smtClean="0"/>
              <a:t>Evaluación del curso</a:t>
            </a:r>
            <a:endParaRPr lang="es-E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s-CL" sz="2400" dirty="0" smtClean="0"/>
          </a:p>
          <a:p>
            <a:pPr eaLnBrk="1" hangingPunct="1">
              <a:defRPr/>
            </a:pPr>
            <a:r>
              <a:rPr lang="es-CL" sz="2000" dirty="0" smtClean="0"/>
              <a:t>Notas: T ó R</a:t>
            </a:r>
          </a:p>
          <a:p>
            <a:pPr eaLnBrk="1" hangingPunct="1">
              <a:defRPr/>
            </a:pPr>
            <a:r>
              <a:rPr lang="es-ES" sz="2000" dirty="0" smtClean="0"/>
              <a:t>La asistencia es obligatoria</a:t>
            </a:r>
          </a:p>
        </p:txBody>
      </p:sp>
      <p:pic>
        <p:nvPicPr>
          <p:cNvPr id="67588" name="Picture 4" descr="j04061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632" y="3212976"/>
            <a:ext cx="2027237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Picture 2" descr="C:\Users\Jorge\AppData\Local\Microsoft\Windows\Temporary Internet Files\Content.IE5\HVBGLUZ4\MC900370226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1714488"/>
            <a:ext cx="1817827" cy="1632204"/>
          </a:xfrm>
          <a:prstGeom prst="rect">
            <a:avLst/>
          </a:prstGeom>
          <a:noFill/>
        </p:spPr>
      </p:pic>
      <p:sp>
        <p:nvSpPr>
          <p:cNvPr id="6" name="5 Botón de acción: Inicio">
            <a:hlinkClick r:id="" action="ppaction://hlinkshowjump?jump=firstslide" highlightClick="1"/>
          </p:cNvPr>
          <p:cNvSpPr/>
          <p:nvPr/>
        </p:nvSpPr>
        <p:spPr bwMode="auto">
          <a:xfrm>
            <a:off x="8143900" y="6000768"/>
            <a:ext cx="714380" cy="642942"/>
          </a:xfrm>
          <a:prstGeom prst="actionButtonHo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Primera actividad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676672"/>
          </a:xfrm>
        </p:spPr>
        <p:txBody>
          <a:bodyPr/>
          <a:lstStyle/>
          <a:p>
            <a:r>
              <a:rPr lang="es-CL" sz="2400" dirty="0"/>
              <a:t>Presentación de ensayo con memoria del </a:t>
            </a:r>
            <a:r>
              <a:rPr lang="es-CL" sz="2400" dirty="0" smtClean="0"/>
              <a:t>DIE</a:t>
            </a:r>
          </a:p>
        </p:txBody>
      </p:sp>
      <p:pic>
        <p:nvPicPr>
          <p:cNvPr id="25602" name="Picture 2" descr="C:\Users\Jorge\AppData\Local\Microsoft\Windows\Temporary Internet Files\Content.IE5\Q89UBNUH\MC900088916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056" y="3501008"/>
            <a:ext cx="2104831" cy="2143140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683568" y="2204864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 smtClean="0"/>
              <a:t>¿</a:t>
            </a:r>
            <a:r>
              <a:rPr lang="es-ES" sz="2000" dirty="0" smtClean="0"/>
              <a:t>Cual fue la importancia y objetivo general del proyecto?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000" dirty="0"/>
              <a:t>¿</a:t>
            </a:r>
            <a:r>
              <a:rPr lang="es-ES" sz="2000" dirty="0" smtClean="0"/>
              <a:t>Que objetivos específicos se plantearon?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000" dirty="0" smtClean="0"/>
              <a:t>¿Cual fue el plan de trabajo y sus respectivas actividades?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s-ES" dirty="0" smtClean="0"/>
          </a:p>
          <a:p>
            <a:pPr>
              <a:lnSpc>
                <a:spcPct val="150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30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1091</TotalTime>
  <Words>370</Words>
  <Application>Microsoft Office PowerPoint</Application>
  <PresentationFormat>Presentación en pantalla 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Radial</vt:lpstr>
      <vt:lpstr>EL6908 Introducción al Trabajo de Título</vt:lpstr>
      <vt:lpstr>Fundamentación y objetivo general</vt:lpstr>
      <vt:lpstr>Objetivos específicos</vt:lpstr>
      <vt:lpstr>Plan de Trabajo</vt:lpstr>
      <vt:lpstr>Programa de Actividades</vt:lpstr>
      <vt:lpstr>Programa de Actividades</vt:lpstr>
      <vt:lpstr>Fechas a cumplir</vt:lpstr>
      <vt:lpstr>Evaluación del curso</vt:lpstr>
      <vt:lpstr>Primera actividad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proyecto Control II</dc:title>
  <dc:creator>jlope039</dc:creator>
  <cp:lastModifiedBy>Jorge López</cp:lastModifiedBy>
  <cp:revision>201</cp:revision>
  <dcterms:created xsi:type="dcterms:W3CDTF">2006-02-23T20:38:32Z</dcterms:created>
  <dcterms:modified xsi:type="dcterms:W3CDTF">2015-09-04T00:25:13Z</dcterms:modified>
</cp:coreProperties>
</file>