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abin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bin-regular.fntdata"/><Relationship Id="rId14" Type="http://schemas.openxmlformats.org/officeDocument/2006/relationships/slide" Target="slides/slide10.xml"/><Relationship Id="rId17" Type="http://schemas.openxmlformats.org/officeDocument/2006/relationships/font" Target="fonts/Cabin-italic.fntdata"/><Relationship Id="rId16" Type="http://schemas.openxmlformats.org/officeDocument/2006/relationships/font" Target="fonts/Cabin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font" Target="fonts/Cab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wrap="square" tIns="8617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x="381000" y="684213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11150" y="652463"/>
            <a:ext cx="5807075" cy="32670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42938" y="4136571"/>
            <a:ext cx="5143500" cy="3918857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rIns="86175" wrap="square" tIns="8617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rgbClr val="666666"/>
              </a:buClr>
              <a:buSzPts val="1100"/>
              <a:buFont typeface="Helvetica Neue"/>
              <a:buNone/>
            </a:pPr>
            <a:r>
              <a:rPr b="0" i="0" lang="pt-BR" sz="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problema tratado é claramente apresentado e devidamente justificado em relação ao estado da arte?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wrap="square" tIns="8617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381000" y="684213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11150" y="652463"/>
            <a:ext cx="5807075" cy="32670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42938" y="4136571"/>
            <a:ext cx="5143500" cy="3918857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rIns="86175" wrap="square" tIns="8617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rgbClr val="666666"/>
              </a:buClr>
              <a:buSzPts val="1100"/>
              <a:buFont typeface="Helvetica Neue"/>
              <a:buNone/>
            </a:pPr>
            <a:r>
              <a:rPr b="0" i="0" lang="pt-BR" sz="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problema tratado é claramente apresentado e devidamente justificado em relação ao estado da arte?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11150" y="652463"/>
            <a:ext cx="5807075" cy="32670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42938" y="4136571"/>
            <a:ext cx="5143500" cy="3918857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rIns="86175" wrap="square" tIns="8617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rgbClr val="666666"/>
              </a:buClr>
              <a:buSzPts val="1100"/>
              <a:buFont typeface="Helvetica Neue"/>
              <a:buNone/>
            </a:pPr>
            <a:r>
              <a:rPr b="0" i="0" lang="pt-BR" sz="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problema tratado é claramente apresentado e devidamente justificado em relação ao estado da arte?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11150" y="652463"/>
            <a:ext cx="5807075" cy="32670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42938" y="4136571"/>
            <a:ext cx="5143500" cy="3918857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rIns="86175" wrap="square" tIns="8617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rgbClr val="666666"/>
              </a:buClr>
              <a:buSzPts val="1100"/>
              <a:buFont typeface="Helvetica Neue"/>
              <a:buNone/>
            </a:pPr>
            <a:r>
              <a:rPr b="0" i="0" lang="pt-BR" sz="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problema tratado é claramente apresentado e devidamente justificado em relação ao estado da arte?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11150" y="652463"/>
            <a:ext cx="5807075" cy="32670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42938" y="4136571"/>
            <a:ext cx="5143500" cy="3918857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rIns="86175" wrap="square" tIns="8617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rgbClr val="666666"/>
              </a:buClr>
              <a:buSzPts val="1100"/>
              <a:buFont typeface="Helvetica Neue"/>
              <a:buNone/>
            </a:pPr>
            <a:r>
              <a:rPr b="0" i="0" lang="pt-BR" sz="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problema tratado é claramente apresentado e devidamente justificado em relação ao estado da arte?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e conteúd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ookman Old Style"/>
              <a:buNone/>
              <a:defRPr b="0" i="0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4450" lvl="1" marL="406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▶"/>
              <a:defRPr b="0" i="0" sz="17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4450" lvl="2" marL="622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ABABA"/>
              </a:buClr>
              <a:buSzPts val="1100"/>
              <a:buFont typeface="Noto Sans Symbols"/>
              <a:buChar char="▶"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7150" lvl="3" marL="825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63500" lvl="4" marL="1028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9050" lvl="5" marL="1231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8100" lvl="6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46C8F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8100" lvl="7" marL="15113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ABABA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57150" lvl="8" marL="1651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FB8CD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715140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698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bin"/>
              <a:buNone/>
            </a:pPr>
            <a:fld id="{00000000-1234-1234-1234-123412341234}" type="slidenum"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r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/ 41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uas Partes de Conteú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ookman Old Style"/>
              <a:buNone/>
              <a:defRPr b="0" i="0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4450" lvl="1" marL="406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▶"/>
              <a:defRPr b="0" i="0" sz="17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4450" lvl="2" marL="622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ABABA"/>
              </a:buClr>
              <a:buSzPts val="1100"/>
              <a:buFont typeface="Noto Sans Symbols"/>
              <a:buChar char="▶"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7150" lvl="3" marL="825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63500" lvl="4" marL="1028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9050" lvl="5" marL="1231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8100" lvl="6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46C8F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8100" lvl="7" marL="15113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ABABA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57150" lvl="8" marL="1651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FB8CD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4450" lvl="1" marL="406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▶"/>
              <a:defRPr b="0" i="0" sz="17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4450" lvl="2" marL="622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ABABA"/>
              </a:buClr>
              <a:buSzPts val="1100"/>
              <a:buFont typeface="Noto Sans Symbols"/>
              <a:buChar char="▶"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7150" lvl="3" marL="825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63500" lvl="4" marL="1028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9050" lvl="5" marL="1231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8100" lvl="6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46C8F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8100" lvl="7" marL="15113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ABABA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57150" lvl="8" marL="1651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FB8CD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715140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698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bin"/>
              <a:buNone/>
            </a:pPr>
            <a:fld id="{00000000-1234-1234-1234-123412341234}" type="slidenum"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r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/ 41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çã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ookman Old Style"/>
              <a:buNone/>
              <a:defRPr b="0" i="0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8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03200" lvl="1" marL="406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  <a:defRPr b="1" i="0" sz="15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77800" lvl="2" marL="622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ABABA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77800" lvl="3" marL="825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65100" lvl="4" marL="1028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9050" lvl="5" marL="1231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8100" lvl="6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46C8F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8100" lvl="7" marL="15113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ABABA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57150" lvl="8" marL="1651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FB8CD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8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03200" lvl="1" marL="406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  <a:defRPr b="1" i="0" sz="15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77800" lvl="2" marL="622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ABABA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77800" lvl="3" marL="825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65100" lvl="4" marL="1028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9050" lvl="5" marL="1231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8100" lvl="6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46C8F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8100" lvl="7" marL="15113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ABABA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57150" lvl="8" marL="1651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FB8CD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4450" lvl="1" marL="406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▶"/>
              <a:defRPr b="0" i="0" sz="17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4450" lvl="2" marL="622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ABABA"/>
              </a:buClr>
              <a:buSzPts val="1100"/>
              <a:buFont typeface="Noto Sans Symbols"/>
              <a:buChar char="▶"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7150" lvl="3" marL="825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63500" lvl="4" marL="1028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9050" lvl="5" marL="1231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8100" lvl="6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46C8F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8100" lvl="7" marL="15113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ABABA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57150" lvl="8" marL="1651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FB8CD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4450" lvl="1" marL="406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▶"/>
              <a:defRPr b="0" i="0" sz="17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4450" lvl="2" marL="622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ABABA"/>
              </a:buClr>
              <a:buSzPts val="1100"/>
              <a:buFont typeface="Noto Sans Symbols"/>
              <a:buChar char="▶"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7150" lvl="3" marL="825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63500" lvl="4" marL="1028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9050" lvl="5" marL="1231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8100" lvl="6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46C8F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8100" lvl="7" marL="15113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ABABA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57150" lvl="8" marL="1651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FB8CD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715140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698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bin"/>
              <a:buNone/>
            </a:pPr>
            <a:fld id="{00000000-1234-1234-1234-123412341234}" type="slidenum"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r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/ 41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mente títul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ookman Old Style"/>
              <a:buNone/>
              <a:defRPr b="0" i="0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715140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698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bin"/>
              <a:buNone/>
            </a:pPr>
            <a:fld id="{00000000-1234-1234-1234-123412341234}" type="slidenum"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r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/ 41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Em branc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x="6715140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698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bin"/>
              <a:buNone/>
            </a:pPr>
            <a:fld id="{00000000-1234-1234-1234-123412341234}" type="slidenum"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r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/ 41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údo com Legenda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bin"/>
              <a:buNone/>
              <a:defRPr b="1" i="0" sz="15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37500"/>
              </a:lnSpc>
              <a:spcBef>
                <a:spcPts val="500"/>
              </a:spcBef>
              <a:spcAft>
                <a:spcPts val="80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03200" lvl="1" marL="406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77800" lvl="2" marL="622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ABABA"/>
              </a:buClr>
              <a:buSzPts val="11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77800" lvl="3" marL="825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65100" lvl="4" marL="1028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9050" lvl="5" marL="1231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8100" lvl="6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46C8F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8100" lvl="7" marL="15113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ABABA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57150" lvl="8" marL="1651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FB8CD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4450" lvl="1" marL="406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▶"/>
              <a:defRPr b="0" i="0" sz="17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4450" lvl="2" marL="622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ABABA"/>
              </a:buClr>
              <a:buSzPts val="1100"/>
              <a:buFont typeface="Noto Sans Symbols"/>
              <a:buChar char="▶"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7150" lvl="3" marL="825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63500" lvl="4" marL="1028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9050" lvl="5" marL="1231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8100" lvl="6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46C8F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8100" lvl="7" marL="15113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ABABA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57150" lvl="8" marL="1651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FB8CD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715140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698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bin"/>
              <a:buNone/>
            </a:pPr>
            <a:fld id="{00000000-1234-1234-1234-123412341234}" type="slidenum"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r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/ 41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e texto vertical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ookman Old Style"/>
              <a:buNone/>
              <a:defRPr b="0" i="0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4450" lvl="1" marL="406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▶"/>
              <a:defRPr b="0" i="0" sz="17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4450" lvl="2" marL="622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ABABA"/>
              </a:buClr>
              <a:buSzPts val="1100"/>
              <a:buFont typeface="Noto Sans Symbols"/>
              <a:buChar char="▶"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7150" lvl="3" marL="825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63500" lvl="4" marL="1028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9050" lvl="5" marL="1231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8100" lvl="6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46C8F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8100" lvl="7" marL="15113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ABABA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57150" lvl="8" marL="1651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FB8CD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715140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698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bin"/>
              <a:buNone/>
            </a:pPr>
            <a:fld id="{00000000-1234-1234-1234-123412341234}" type="slidenum"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r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/ 41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Arial"/>
              <a:buNone/>
              <a:defRPr b="1" i="0" sz="27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27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SzPts val="1100"/>
              <a:buFont typeface="Arial"/>
              <a:buNone/>
              <a:defRPr b="1" sz="27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SzPts val="1100"/>
              <a:buFont typeface="Arial"/>
              <a:buNone/>
              <a:defRPr b="1" sz="27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SzPts val="1100"/>
              <a:buFont typeface="Arial"/>
              <a:buNone/>
              <a:defRPr b="1" sz="27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SzPts val="1100"/>
              <a:buFont typeface="Arial"/>
              <a:buNone/>
              <a:defRPr b="1" sz="27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SzPts val="1100"/>
              <a:buFont typeface="Arial"/>
              <a:buNone/>
              <a:defRPr b="1" sz="27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SzPts val="1100"/>
              <a:buFont typeface="Arial"/>
              <a:buNone/>
              <a:defRPr b="1" sz="27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SzPts val="1100"/>
              <a:buFont typeface="Arial"/>
              <a:buNone/>
              <a:defRPr b="1" sz="27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Helvetica Neue"/>
              <a:buNone/>
              <a:defRPr b="0" i="0" sz="23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None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Helvetica Neue"/>
              <a:buNone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Helvetica Neue"/>
              <a:buNone/>
              <a:defRPr b="0" i="0" sz="1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Helvetica Neue"/>
              <a:buNone/>
              <a:defRPr b="0" i="0" sz="1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Helvetica Neue"/>
              <a:buNone/>
              <a:defRPr b="0" i="0" sz="1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Helvetica Neue"/>
              <a:buNone/>
              <a:defRPr b="0" i="0" sz="1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Helvetica Neue"/>
              <a:buNone/>
              <a:defRPr b="0" i="0" sz="1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Helvetica Neue"/>
              <a:buNone/>
              <a:defRPr b="0" i="0" sz="1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ookman Old Style"/>
              <a:buNone/>
              <a:defRPr b="0" i="0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4450" lvl="1" marL="406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▶"/>
              <a:defRPr b="0" i="0" sz="17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4450" lvl="2" marL="622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ABABA"/>
              </a:buClr>
              <a:buSzPts val="1100"/>
              <a:buFont typeface="Noto Sans Symbols"/>
              <a:buChar char="▶"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7150" lvl="3" marL="825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63500" lvl="4" marL="1028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9050" lvl="5" marL="1231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BA1B3"/>
              </a:buClr>
              <a:buSzPts val="900"/>
              <a:buFont typeface="Noto Sans Symbols"/>
              <a:buChar char="▶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8100" lvl="6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46C8F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8100" lvl="7" marL="15113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ABABA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57150" lvl="8" marL="1651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FB8CD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" name="Shape 9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descr="DCC.gif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34382" y="53561"/>
            <a:ext cx="1009583" cy="11279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idx="12" type="sldNum"/>
          </p:nvPr>
        </p:nvSpPr>
        <p:spPr>
          <a:xfrm>
            <a:off x="6715140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698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bin"/>
              <a:buNone/>
            </a:pPr>
            <a:fld id="{00000000-1234-1234-1234-123412341234}" type="slidenum"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r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/ 41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oseolimpio/Analajop-Ci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69482" y="1767155"/>
            <a:ext cx="8229600" cy="130931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ookman Old Style"/>
              <a:buNone/>
            </a:pPr>
            <a:r>
              <a:rPr b="1" i="0" lang="pt-BR" sz="5400" u="sng" cap="none" strike="noStrike">
                <a:solidFill>
                  <a:schemeClr val="hlink"/>
                </a:solidFill>
                <a:latin typeface="Bookman Old Style"/>
                <a:ea typeface="Bookman Old Style"/>
                <a:cs typeface="Bookman Old Style"/>
                <a:sym typeface="Bookman Old Style"/>
                <a:hlinkClick r:id="rId3"/>
              </a:rPr>
              <a:t>Analajopá &amp; Cia</a:t>
            </a:r>
            <a:br>
              <a:rPr b="0" i="0" lang="pt-BR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</a:p>
        </p:txBody>
      </p:sp>
      <p:sp>
        <p:nvSpPr>
          <p:cNvPr id="52" name="Shape 52"/>
          <p:cNvSpPr txBox="1"/>
          <p:nvPr/>
        </p:nvSpPr>
        <p:spPr>
          <a:xfrm>
            <a:off x="7329144" y="3482939"/>
            <a:ext cx="169156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 Iris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Laíse Rosa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José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Olímpio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Paulo Sérgio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ookman Old Style"/>
              <a:buNone/>
            </a:pPr>
            <a:r>
              <a:rPr b="0" i="0" lang="pt-BR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Bibliografia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▶"/>
            </a:pPr>
            <a:r>
              <a:rPr lang="pt-BR">
                <a:solidFill>
                  <a:srgbClr val="000000"/>
                </a:solidFill>
              </a:rPr>
              <a:t>http://wiki.dcc.ufba.br/PGComp/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▶"/>
            </a:pPr>
            <a:r>
              <a:rPr lang="pt-BR"/>
              <a:t>https://docs.google.com/forms/d/e/1FAIpQLSd6EZSL-q4c1oiyvIYU_kt4E6StAk4htQWOjXHc1CYe_WkYXQ/viewform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▶"/>
            </a:pPr>
            <a:r>
              <a:rPr lang="pt-BR"/>
              <a:t>https://docs.google.com/document/d/1RWIHH1DCa1EoNzVLFDlmzGXI3k7Y_1avdu3Bek9CdJE/edit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ookman Old Style"/>
              <a:buNone/>
            </a:pPr>
            <a:r>
              <a:rPr b="0" i="0" lang="pt-BR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Agenda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66740" y="1356188"/>
            <a:ext cx="8229600" cy="2691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</a:pPr>
            <a:r>
              <a:rPr b="0" i="0" lang="pt-BR" sz="17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Introdução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</a:pPr>
            <a:r>
              <a:rPr b="0" i="0" lang="pt-BR" sz="17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Modelagem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</a:pPr>
            <a:r>
              <a:rPr b="0" i="0" lang="pt-BR" sz="17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Protótipo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</a:pPr>
            <a:r>
              <a:rPr b="0" i="0" lang="pt-BR" sz="17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Bibliografia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715140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698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bin"/>
              <a:buNone/>
            </a:pPr>
            <a:r>
              <a:rPr b="0" i="0" lang="pt-BR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ookman Old Style"/>
              <a:buNone/>
            </a:pPr>
            <a:r>
              <a:rPr b="0" i="0" lang="pt-BR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Introdução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365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</a:pPr>
            <a:r>
              <a:rPr b="0" i="1" lang="pt-BR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PGCOMP (Programa de Pós-graduação em Ciência da Computação).</a:t>
            </a:r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</a:pPr>
            <a:r>
              <a:rPr b="0" i="1" lang="pt-BR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Estágio de alocação a estagiários docentes.</a:t>
            </a:r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</a:pPr>
            <a:r>
              <a:rPr b="0" i="0" lang="pt-BR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Como funciona hoje?</a:t>
            </a:r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▶"/>
            </a:pPr>
            <a:r>
              <a:rPr b="0" i="0" lang="pt-BR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Nossa proposta?</a:t>
            </a:r>
          </a:p>
          <a:p>
            <a:pPr indent="-2984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ookman Old Style"/>
              <a:buNone/>
            </a:pPr>
            <a:r>
              <a:rPr b="0" i="0" lang="pt-BR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Modelagem - MER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1143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38200"/>
            <a:ext cx="8229600" cy="40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ookman Old Style"/>
              <a:buNone/>
            </a:pPr>
            <a:r>
              <a:rPr b="0" i="0" lang="pt-BR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Modelagem - Lógico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984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984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984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98450" lvl="0" marL="20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05" y="1150706"/>
            <a:ext cx="8707348" cy="378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5502" y="263221"/>
            <a:ext cx="8054100" cy="585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Físico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76" y="914950"/>
            <a:ext cx="8741501" cy="40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14300"/>
            <a:ext cx="8229600" cy="74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Físico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50" y="857100"/>
            <a:ext cx="88116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ookman Old Style"/>
              <a:buNone/>
            </a:pPr>
            <a:r>
              <a:rPr lang="pt-BR"/>
              <a:t>Protótipo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06325"/>
            <a:ext cx="8686801" cy="38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ookman Old Style"/>
              <a:buNone/>
            </a:pPr>
            <a:r>
              <a:rPr lang="pt-BR"/>
              <a:t>Protótipo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85750" lvl="0" marL="203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0" marL="203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0" marL="203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0" marL="203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0" marL="203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0" marL="203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00" y="857250"/>
            <a:ext cx="8686798" cy="391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