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968720"/>
            <a:ext cx="9142920" cy="173880"/>
          </a:xfrm>
          <a:prstGeom prst="rect">
            <a:avLst/>
          </a:prstGeom>
          <a:solidFill>
            <a:srgbClr val="00b7c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960" y="83880"/>
            <a:ext cx="91350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b0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960" y="212400"/>
            <a:ext cx="91350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b0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340920"/>
            <a:ext cx="3164400" cy="454320"/>
          </a:xfrm>
          <a:prstGeom prst="rect">
            <a:avLst/>
          </a:prstGeom>
          <a:solidFill>
            <a:srgbClr val="ff5c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300" spc="-1" strike="noStrike">
                <a:solidFill>
                  <a:srgbClr val="ffffff"/>
                </a:solidFill>
                <a:latin typeface="Fredericka the Great"/>
                <a:ea typeface="Fredericka the Great"/>
              </a:rPr>
              <a:t>Grupo de Estudo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4968720"/>
            <a:ext cx="9142920" cy="173880"/>
          </a:xfrm>
          <a:prstGeom prst="rect">
            <a:avLst/>
          </a:prstGeom>
          <a:solidFill>
            <a:srgbClr val="00b7c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3960" y="83880"/>
            <a:ext cx="91350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b0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3960" y="212400"/>
            <a:ext cx="91350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b0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340920"/>
            <a:ext cx="3164400" cy="454320"/>
          </a:xfrm>
          <a:prstGeom prst="rect">
            <a:avLst/>
          </a:prstGeom>
          <a:solidFill>
            <a:srgbClr val="ff5c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300" spc="-1" strike="noStrike">
                <a:solidFill>
                  <a:srgbClr val="ffffff"/>
                </a:solidFill>
                <a:latin typeface="Fredericka the Great"/>
                <a:ea typeface="Fredericka the Great"/>
              </a:rPr>
              <a:t>Grupo de Estudo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4968720"/>
            <a:ext cx="9142920" cy="173880"/>
          </a:xfrm>
          <a:prstGeom prst="rect">
            <a:avLst/>
          </a:prstGeom>
          <a:solidFill>
            <a:srgbClr val="00b7c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3960" y="83880"/>
            <a:ext cx="91350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b0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3960" y="212400"/>
            <a:ext cx="9135000" cy="2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b0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0" y="340920"/>
            <a:ext cx="3164400" cy="454320"/>
          </a:xfrm>
          <a:prstGeom prst="rect">
            <a:avLst/>
          </a:prstGeom>
          <a:solidFill>
            <a:srgbClr val="ff5c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300" spc="-1" strike="noStrike">
                <a:solidFill>
                  <a:srgbClr val="ffffff"/>
                </a:solidFill>
                <a:latin typeface="Fredericka the Great"/>
                <a:ea typeface="Fredericka the Great"/>
              </a:rPr>
              <a:t>Grupo de Estudo</a:t>
            </a:r>
            <a:endParaRPr b="0" lang="pt-BR" sz="23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Table 1"/>
          <p:cNvGraphicFramePr/>
          <p:nvPr/>
        </p:nvGraphicFramePr>
        <p:xfrm>
          <a:off x="3372120" y="794160"/>
          <a:ext cx="5518440" cy="3612240"/>
        </p:xfrm>
        <a:graphic>
          <a:graphicData uri="http://schemas.openxmlformats.org/drawingml/2006/table">
            <a:tbl>
              <a:tblPr/>
              <a:tblGrid>
                <a:gridCol w="2140200"/>
                <a:gridCol w="3378600"/>
              </a:tblGrid>
              <a:tr h="462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Integrantes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solidFill>
                      <a:srgbClr val="ceade2">
                        <a:alpha val="46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José Orlando Segantini Varaschin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noFill/>
                  </a:tcPr>
                </a:tc>
              </a:tr>
              <a:tr h="462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Série/Ano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solidFill>
                      <a:srgbClr val="ceade2">
                        <a:alpha val="46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2 Ano Nem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noFill/>
                  </a:tcPr>
                </a:tc>
              </a:tr>
              <a:tr h="462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Contexto escolar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solidFill>
                      <a:srgbClr val="ceade2">
                        <a:alpha val="46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latin typeface="Arial"/>
                        </a:rPr>
                        <a:t>Escola Estadual Angelina Ricci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noFill/>
                  </a:tcPr>
                </a:tc>
              </a:tr>
              <a:tr h="7419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Objetivos de aprendizagem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solidFill>
                      <a:srgbClr val="ceade2">
                        <a:alpha val="46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Proporcionar aos estudantes aprendizado, oferecendo conteúdos relacionadas a construção de páginas Web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noFill/>
                  </a:tcPr>
                </a:tc>
              </a:tr>
              <a:tr h="102168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Conteúdo e número das aulas do RCO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solidFill>
                      <a:srgbClr val="ceade2">
                        <a:alpha val="46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Aula 01,Criando um esboço da página</a:t>
                      </a:r>
                      <a:endParaRPr b="0" lang="pt-BR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Aula 02  Finalizando o Cabeçalho</a:t>
                      </a:r>
                      <a:endParaRPr b="0" lang="pt-BR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Aula 03 Começando a Programar. .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noFill/>
                  </a:tcPr>
                </a:tc>
              </a:tr>
              <a:tr h="462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pt-BR" sz="13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Metodologia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solidFill>
                      <a:srgbClr val="ceade2">
                        <a:alpha val="46000"/>
                      </a:srgbClr>
                    </a:solidFill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00" spc="-1" strike="noStrike">
                          <a:latin typeface="Arial"/>
                        </a:rPr>
                        <a:t>Quadro negro, computador utilizando Tags e comandos HTML</a:t>
                      </a:r>
                      <a:endParaRPr b="0" lang="pt-BR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b57cd7"/>
                      </a:solidFill>
                    </a:lnL>
                    <a:lnR w="9360">
                      <a:solidFill>
                        <a:srgbClr val="b57cd7"/>
                      </a:solidFill>
                    </a:lnR>
                    <a:lnT w="9360">
                      <a:solidFill>
                        <a:srgbClr val="b57cd7"/>
                      </a:solidFill>
                    </a:lnT>
                    <a:lnB w="9360">
                      <a:solidFill>
                        <a:srgbClr val="b57cd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CustomShape 2"/>
          <p:cNvSpPr/>
          <p:nvPr/>
        </p:nvSpPr>
        <p:spPr>
          <a:xfrm>
            <a:off x="2615400" y="198000"/>
            <a:ext cx="703692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100" spc="-1" strike="noStrike">
                <a:solidFill>
                  <a:srgbClr val="000000"/>
                </a:solidFill>
                <a:latin typeface="Fredericka the Great"/>
                <a:ea typeface="Fredericka the Great"/>
              </a:rPr>
              <a:t>COMPONENTE CURRICULAR</a:t>
            </a:r>
            <a:endParaRPr b="0" lang="pt-BR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Table 1"/>
          <p:cNvGraphicFramePr/>
          <p:nvPr/>
        </p:nvGraphicFramePr>
        <p:xfrm>
          <a:off x="140400" y="919080"/>
          <a:ext cx="5396040" cy="3640320"/>
        </p:xfrm>
        <a:graphic>
          <a:graphicData uri="http://schemas.openxmlformats.org/drawingml/2006/table">
            <a:tbl>
              <a:tblPr/>
              <a:tblGrid>
                <a:gridCol w="5396400"/>
              </a:tblGrid>
              <a:tr h="3640680">
                <a:tc>
                  <a:txBody>
                    <a:bodyPr lIns="91080" rIns="91080">
                      <a:noAutofit/>
                    </a:bodyPr>
                    <a:p>
                      <a:pPr marL="457200" indent="-3229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Bitter"/>
                        <a:buAutoNum type="arabicPeriod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Contexto escolar: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Escola Estadual Angelina Ricci, escola urbana, O número de alunos em sala de aula é de 30 alunos em média a proposta está sendo pensada para a 02 aulas aplicadas na 2ª série do ensino médio.</a:t>
                      </a:r>
                      <a:endParaRPr b="0" lang="pt-BR" sz="1500" spc="-1" strike="noStrike">
                        <a:latin typeface="Arial"/>
                      </a:endParaRPr>
                    </a:p>
                    <a:p>
                      <a:pPr marL="457200" indent="-322920"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Objetivos: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 As aulas serão elaboradas visando o aprendizado do aluno, o que possibilitará desenvolver habilidades no trato com as linguagens de marcações e confecção de scripts 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CustomShape 2"/>
          <p:cNvSpPr/>
          <p:nvPr/>
        </p:nvSpPr>
        <p:spPr>
          <a:xfrm>
            <a:off x="3167640" y="288720"/>
            <a:ext cx="590472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Fredericka the Great"/>
                <a:ea typeface="Fredericka the Great"/>
              </a:rPr>
              <a:t>Descrição geral do plano de ação</a:t>
            </a:r>
            <a:endParaRPr b="0" lang="pt-BR" sz="2100" spc="-1" strike="noStrike">
              <a:latin typeface="Arial"/>
            </a:endParaRPr>
          </a:p>
        </p:txBody>
      </p:sp>
      <p:pic>
        <p:nvPicPr>
          <p:cNvPr id="92" name="Google Shape;51;p3" descr=""/>
          <p:cNvPicPr/>
          <p:nvPr/>
        </p:nvPicPr>
        <p:blipFill>
          <a:blip r:embed="rId1"/>
          <a:stretch/>
        </p:blipFill>
        <p:spPr>
          <a:xfrm>
            <a:off x="5862960" y="1064880"/>
            <a:ext cx="3139200" cy="313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1"/>
          <p:cNvGraphicFramePr/>
          <p:nvPr/>
        </p:nvGraphicFramePr>
        <p:xfrm>
          <a:off x="3583440" y="1071720"/>
          <a:ext cx="5266800" cy="3676680"/>
        </p:xfrm>
        <a:graphic>
          <a:graphicData uri="http://schemas.openxmlformats.org/drawingml/2006/table">
            <a:tbl>
              <a:tblPr/>
              <a:tblGrid>
                <a:gridCol w="5267160"/>
              </a:tblGrid>
              <a:tr h="3677040">
                <a:tc>
                  <a:txBody>
                    <a:bodyPr lIns="91080" rIns="91080">
                      <a:noAutofit/>
                    </a:bodyPr>
                    <a:p>
                      <a:pPr marL="457200" indent="-3229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 startAt="3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Conteúdo e aula do RCO: </a:t>
                      </a:r>
                      <a:r>
                        <a:rPr b="1" lang="pt-BR" sz="1500" spc="-1" strike="noStrike">
                          <a:solidFill>
                            <a:srgbClr val="c9211e"/>
                          </a:solidFill>
                          <a:latin typeface="Bitter"/>
                          <a:ea typeface="Bitter"/>
                        </a:rPr>
                        <a:t>  </a:t>
                      </a:r>
                      <a:r>
                        <a:rPr b="0" lang="pt-BR" sz="1500" spc="-1" strike="noStrike">
                          <a:latin typeface="Bitter"/>
                          <a:ea typeface="Bitter"/>
                        </a:rPr>
                        <a:t>Desenvolvimento  de páginas &lt;tags&gt; htmls, texto e imagens, Criando um esboço da página; Finalizando o Cabeçalho, Começando a Programar. </a:t>
                      </a:r>
                      <a:endParaRPr b="0" lang="pt-BR" sz="1500" spc="-1" strike="noStrike">
                        <a:latin typeface="Arial"/>
                      </a:endParaRPr>
                    </a:p>
                    <a:p>
                      <a:pPr marL="457200" indent="-322920"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Arial"/>
                        <a:buAutoNum type="arabicPeriod" startAt="3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Metodologia: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Através dos conteúdos estudados no GE, optou-se em utilizar os exemplos do RCO + aulas com a finalidade de permitir que o aluno reproduza os exemplos do RCO, assimilando o  conteúdo  elaborando outros.</a:t>
                      </a:r>
                      <a:endParaRPr b="0" lang="pt-BR" sz="1500" spc="-1" strike="noStrike">
                        <a:latin typeface="Arial"/>
                      </a:endParaRPr>
                    </a:p>
                    <a:p>
                      <a:pPr marL="457200" indent="-322920"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Arial"/>
                        <a:buAutoNum type="arabicPeriod" startAt="3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Bitter"/>
                          <a:ea typeface="Bitter"/>
                        </a:rPr>
                        <a:t>Recursos: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Bitter"/>
                          <a:ea typeface="Bitter"/>
                        </a:rPr>
                        <a:t> Os recursos digitais necessários para a implementação deste plano de ação. São o quadro negro, televisão e laboratório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CustomShape 2"/>
          <p:cNvSpPr/>
          <p:nvPr/>
        </p:nvSpPr>
        <p:spPr>
          <a:xfrm>
            <a:off x="3167640" y="288720"/>
            <a:ext cx="590472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Fredericka the Great"/>
                <a:ea typeface="Fredericka the Great"/>
              </a:rPr>
              <a:t>Descrição geral do plano de ação</a:t>
            </a:r>
            <a:endParaRPr b="0" lang="pt-BR" sz="2100" spc="-1" strike="noStrike">
              <a:latin typeface="Arial"/>
            </a:endParaRPr>
          </a:p>
        </p:txBody>
      </p:sp>
      <p:pic>
        <p:nvPicPr>
          <p:cNvPr id="95" name="Google Shape;58;p4" descr=""/>
          <p:cNvPicPr/>
          <p:nvPr/>
        </p:nvPicPr>
        <p:blipFill>
          <a:blip r:embed="rId1"/>
          <a:stretch/>
        </p:blipFill>
        <p:spPr>
          <a:xfrm>
            <a:off x="379440" y="1189800"/>
            <a:ext cx="3254400" cy="325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1"/>
          <p:cNvGraphicFramePr/>
          <p:nvPr/>
        </p:nvGraphicFramePr>
        <p:xfrm>
          <a:off x="3703680" y="883080"/>
          <a:ext cx="5266800" cy="3605040"/>
        </p:xfrm>
        <a:graphic>
          <a:graphicData uri="http://schemas.openxmlformats.org/drawingml/2006/table">
            <a:tbl>
              <a:tblPr/>
              <a:tblGrid>
                <a:gridCol w="5267160"/>
              </a:tblGrid>
              <a:tr h="3605400">
                <a:tc>
                  <a:txBody>
                    <a:bodyPr lIns="91080" rIns="91080">
                      <a:noAutofit/>
                    </a:bodyPr>
                    <a:p>
                      <a:pPr marL="457200" indent="-3229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Bitter"/>
                        <a:buAutoNum type="arabicPeriod" startAt="6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Encaminhamento: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O projeto será desenvolvido  em sala de aula, com o suporte das tecnologias digitais, utilizando o material – RCO.</a:t>
                      </a:r>
                      <a:endParaRPr b="0" lang="pt-BR" sz="1500" spc="-1" strike="noStrike">
                        <a:latin typeface="Arial"/>
                      </a:endParaRPr>
                    </a:p>
                    <a:p>
                      <a:pPr marL="457200" indent="-322920"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Arial"/>
                        <a:buAutoNum type="arabicPeriod" startAt="6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Adaptações necessárias para a implementação: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Não apresenta-se nenhuma ocorrência que demande alteração nos conteúdos ofertados pelo RCO.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CustomShape 2"/>
          <p:cNvSpPr/>
          <p:nvPr/>
        </p:nvSpPr>
        <p:spPr>
          <a:xfrm>
            <a:off x="3167640" y="288720"/>
            <a:ext cx="590472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Fredericka the Great"/>
                <a:ea typeface="Fredericka the Great"/>
              </a:rPr>
              <a:t>Descrição geral do plano de ação</a:t>
            </a:r>
            <a:endParaRPr b="0" lang="pt-BR" sz="2100" spc="-1" strike="noStrike">
              <a:latin typeface="Arial"/>
            </a:endParaRPr>
          </a:p>
        </p:txBody>
      </p:sp>
      <p:pic>
        <p:nvPicPr>
          <p:cNvPr id="98" name="Google Shape;65;p5" descr=""/>
          <p:cNvPicPr/>
          <p:nvPr/>
        </p:nvPicPr>
        <p:blipFill>
          <a:blip r:embed="rId1"/>
          <a:stretch/>
        </p:blipFill>
        <p:spPr>
          <a:xfrm>
            <a:off x="264600" y="1189800"/>
            <a:ext cx="3397680" cy="339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Table 1"/>
          <p:cNvGraphicFramePr/>
          <p:nvPr/>
        </p:nvGraphicFramePr>
        <p:xfrm>
          <a:off x="437400" y="992160"/>
          <a:ext cx="5139360" cy="3640320"/>
        </p:xfrm>
        <a:graphic>
          <a:graphicData uri="http://schemas.openxmlformats.org/drawingml/2006/table">
            <a:tbl>
              <a:tblPr/>
              <a:tblGrid>
                <a:gridCol w="5139720"/>
              </a:tblGrid>
              <a:tr h="3640680">
                <a:tc>
                  <a:txBody>
                    <a:bodyPr lIns="91080" rIns="91080">
                      <a:noAutofit/>
                    </a:bodyPr>
                    <a:p>
                      <a:pPr marL="457200" indent="-32292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Bitter"/>
                        <a:buAutoNum type="arabicPeriod" startAt="8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Estratégias para gestão de aula: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O conteúdo será apresentado aos alunos de forma que compreendam a estrutura das tags, com o suporte das tecnologias digitais. O conteúdo compreendido em sala de aula será Levado ao Laboratório para a implementação.</a:t>
                      </a:r>
                      <a:endParaRPr b="0" lang="pt-BR" sz="1500" spc="-1" strike="noStrike">
                        <a:latin typeface="Arial"/>
                      </a:endParaRPr>
                    </a:p>
                    <a:p>
                      <a:pPr marL="457200" indent="-322920"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Font typeface="Bitter"/>
                        <a:buAutoNum type="arabicPeriod" startAt="8"/>
                      </a:pP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Estratégia avaliativa: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A avaliação será continua, analisando as respostas dos alunos, bem como o desenvolvimento das atividades. </a:t>
                      </a:r>
                      <a:r>
                        <a:rPr b="1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Resultados esperados:</a:t>
                      </a:r>
                      <a:r>
                        <a:rPr b="0" lang="pt-BR" sz="1500" spc="-1" strike="noStrike">
                          <a:solidFill>
                            <a:srgbClr val="000000"/>
                          </a:solidFill>
                          <a:latin typeface="Bitter"/>
                          <a:ea typeface="Bitter"/>
                        </a:rPr>
                        <a:t> Com a implementação espera-se que os alunos possam compreender as estruturas das páginas htmls, bem como despertar interesse pelo conteúdos produzindo novas páginas.</a:t>
                      </a:r>
                      <a:endParaRPr b="0" lang="pt-BR" sz="15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CustomShape 2"/>
          <p:cNvSpPr/>
          <p:nvPr/>
        </p:nvSpPr>
        <p:spPr>
          <a:xfrm>
            <a:off x="3167640" y="288720"/>
            <a:ext cx="5904720" cy="5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Fredericka the Great"/>
                <a:ea typeface="Fredericka the Great"/>
              </a:rPr>
              <a:t>Descrição geral do plano de ação</a:t>
            </a:r>
            <a:endParaRPr b="0" lang="pt-BR" sz="2100" spc="-1" strike="noStrike">
              <a:latin typeface="Arial"/>
            </a:endParaRPr>
          </a:p>
        </p:txBody>
      </p:sp>
      <p:pic>
        <p:nvPicPr>
          <p:cNvPr id="101" name="Google Shape;72;p6" descr=""/>
          <p:cNvPicPr/>
          <p:nvPr/>
        </p:nvPicPr>
        <p:blipFill>
          <a:blip r:embed="rId1"/>
          <a:srcRect l="5000" t="12414" r="3078" b="14602"/>
          <a:stretch/>
        </p:blipFill>
        <p:spPr>
          <a:xfrm>
            <a:off x="5523480" y="1332720"/>
            <a:ext cx="3548880" cy="281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2023-04-11T18:46:13Z</dcterms:modified>
  <cp:revision>14</cp:revision>
  <dc:subject/>
  <dc:title/>
</cp:coreProperties>
</file>