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84"/>
    <p:restoredTop sz="94610"/>
  </p:normalViewPr>
  <p:slideViewPr>
    <p:cSldViewPr snapToGrid="0">
      <p:cViewPr varScale="1">
        <p:scale>
          <a:sx n="39" d="100"/>
          <a:sy n="39" d="100"/>
        </p:scale>
        <p:origin x="176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DE1CA-AE90-497A-AD23-78066CF3A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61EAEB-1146-F00C-BC75-2428020D1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AEEBB2-B5AB-FDC8-E7C4-7E4A0CE9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B3D-E0E6-C849-BD07-D834FCB400BF}" type="datetimeFigureOut">
              <a:rPr lang="es-CO" smtClean="0"/>
              <a:t>19/09/24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8FF001-FA6D-6D7E-B3BF-FE1B0B7E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C10B74-F713-A670-1405-78D61A3A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DA62-A555-284F-88A4-0714B0D5C2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699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60CD2-E84B-054F-92DE-8E44F43E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3635C1-6967-2168-4F27-D89C7DF2A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C315AF-77A3-AC6B-E5EA-75E80B67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B3D-E0E6-C849-BD07-D834FCB400BF}" type="datetimeFigureOut">
              <a:rPr lang="es-CO" smtClean="0"/>
              <a:t>19/09/24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90C2C0-525B-F37B-7DD6-90CDF086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E5DCFA-F2BC-0F71-7555-2F954F80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DA62-A555-284F-88A4-0714B0D5C2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300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658503-3713-31B2-60CC-80B18B4E5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F774FE-6BC1-BF77-23E3-CCC308FA4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C2EB88-5F5A-A4F2-F552-B2F94479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B3D-E0E6-C849-BD07-D834FCB400BF}" type="datetimeFigureOut">
              <a:rPr lang="es-CO" smtClean="0"/>
              <a:t>19/09/24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5185E8-0ECC-2F17-804F-5DFC57A2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23725E-8BDD-A865-680D-BB6933F9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DA62-A555-284F-88A4-0714B0D5C2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356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5DD4-BCA6-2697-4F84-592BC948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B71FE0-8A6B-A5EA-E2F2-07E08F2E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E96A5-B3CF-E140-2F43-731E59A5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B3D-E0E6-C849-BD07-D834FCB400BF}" type="datetimeFigureOut">
              <a:rPr lang="es-CO" smtClean="0"/>
              <a:t>19/09/24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FB261-7BE1-DF1E-B407-637E9426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AC97A-D3C7-6DBA-45C2-E4489C52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DA62-A555-284F-88A4-0714B0D5C2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123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1A76C-2CD6-5DC3-42E1-6B892ECC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A9477E-1F1D-DB7B-2503-83D10766E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B7F90A-2564-A3D8-2A4F-823CB24C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B3D-E0E6-C849-BD07-D834FCB400BF}" type="datetimeFigureOut">
              <a:rPr lang="es-CO" smtClean="0"/>
              <a:t>19/09/24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2EDF13-BD85-CE40-A3C3-0D0F32A7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4AEC9-5F3C-144A-01B0-BDE8DFEC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DA62-A555-284F-88A4-0714B0D5C2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203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8034E-C43D-4AB9-AA7D-64312D95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7F52FD-A530-211E-74F9-2A2FA3B7B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0A0541-765F-22EE-6AC1-0A62BFC54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4093A4-F01B-14F0-9557-4CA239C9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B3D-E0E6-C849-BD07-D834FCB400BF}" type="datetimeFigureOut">
              <a:rPr lang="es-CO" smtClean="0"/>
              <a:t>19/09/24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72DFEA-4EC6-40E7-B50A-704AFC9E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D59FF9-7012-2A18-47B0-59D62AB5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DA62-A555-284F-88A4-0714B0D5C2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983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F245A-7B07-379C-7564-181B44E2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49F793-6C39-4C42-791A-946DDFA77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E118F8-8158-7F62-5022-D6FFBED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E9C987-A77C-E1AA-252F-07F8B7296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87A684-987B-C593-CFCB-344B51FD0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7821B6-8BFF-4E7E-05FC-C510A4E6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B3D-E0E6-C849-BD07-D834FCB400BF}" type="datetimeFigureOut">
              <a:rPr lang="es-CO" smtClean="0"/>
              <a:t>19/09/24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0A4AAB-F79C-B8ED-BAD2-7B5ABA41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42B769-1E14-4049-744B-C65DD26E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DA62-A555-284F-88A4-0714B0D5C2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40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D924F-092B-397E-4561-9E2C31DF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5B2693-A156-58CA-F885-BF2436CE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B3D-E0E6-C849-BD07-D834FCB400BF}" type="datetimeFigureOut">
              <a:rPr lang="es-CO" smtClean="0"/>
              <a:t>19/09/24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C2F1CE-FE21-4A5B-72BB-E20EAA2C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F085E3-CC1A-3534-3D15-2B7339AA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DA62-A555-284F-88A4-0714B0D5C2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934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F9497C-B6DF-40DB-F303-1316E700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B3D-E0E6-C849-BD07-D834FCB400BF}" type="datetimeFigureOut">
              <a:rPr lang="es-CO" smtClean="0"/>
              <a:t>19/09/24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596064-5B87-744F-DA3F-1251A013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4ADA96-1A60-C83F-6BD0-FC1A9C92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DA62-A555-284F-88A4-0714B0D5C2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591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7F225-846A-813E-9DC4-19892512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32ABA0-BDF3-42A8-0DA4-9E0B172B5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EFD0D8-6B62-5018-B9AB-8B1AC0CFC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F6E2DB-FE0E-E7AD-0BB4-4F38FE1B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B3D-E0E6-C849-BD07-D834FCB400BF}" type="datetimeFigureOut">
              <a:rPr lang="es-CO" smtClean="0"/>
              <a:t>19/09/24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95E13A-7202-3F54-C191-A4727AF2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4BFE86-C8F6-A2AA-CADB-3EFA899F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DA62-A555-284F-88A4-0714B0D5C2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112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D9416-8BAC-FE73-4AC5-AC26358D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A09138-B3ED-F362-76D1-C4C6D49F3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F2048E-8896-BE35-98EE-8245B8E4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75004B-8A24-742C-4FDF-52113E5B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B3D-E0E6-C849-BD07-D834FCB400BF}" type="datetimeFigureOut">
              <a:rPr lang="es-CO" smtClean="0"/>
              <a:t>19/09/24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9F0BD7-F787-C360-4D0F-41BDED35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9248FF-B424-9F91-F502-BFD9C1A6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DA62-A555-284F-88A4-0714B0D5C2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74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53755A-2A44-0F59-CC5D-311E2807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860AF2-9629-FDCC-4C0C-182C1872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854BE9-C8FB-68C0-6021-F76E22812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C0B3D-E0E6-C849-BD07-D834FCB400BF}" type="datetimeFigureOut">
              <a:rPr lang="es-CO" smtClean="0"/>
              <a:t>19/09/24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95CD6E-E3A6-5594-7A85-9D4F5C887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0C89A7-3A1F-BF15-D544-E59982215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4BDA62-A555-284F-88A4-0714B0D5C2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557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1ECE59-10F2-7305-55CC-73F955134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s-CO" sz="8000">
                <a:solidFill>
                  <a:srgbClr val="FFFFFF"/>
                </a:solidFill>
              </a:rPr>
              <a:t>Tim Berners-Lee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F0F6FF-470A-D699-EFAF-5FBC9B6E0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s-CO" sz="2000" dirty="0" err="1">
                <a:solidFill>
                  <a:srgbClr val="FFFFFF"/>
                </a:solidFill>
              </a:rPr>
              <a:t>Student</a:t>
            </a:r>
            <a:r>
              <a:rPr lang="es-CO" sz="2000" dirty="0">
                <a:solidFill>
                  <a:srgbClr val="FFFFFF"/>
                </a:solidFill>
              </a:rPr>
              <a:t>: </a:t>
            </a:r>
            <a:r>
              <a:rPr lang="es-CO" sz="2000" dirty="0" err="1">
                <a:solidFill>
                  <a:srgbClr val="FFFFFF"/>
                </a:solidFill>
              </a:rPr>
              <a:t>Jose</a:t>
            </a:r>
            <a:r>
              <a:rPr lang="es-CO" sz="2000" dirty="0">
                <a:solidFill>
                  <a:srgbClr val="FFFFFF"/>
                </a:solidFill>
              </a:rPr>
              <a:t> Ortiz </a:t>
            </a:r>
            <a:r>
              <a:rPr lang="es-CO" sz="2000" dirty="0" err="1">
                <a:solidFill>
                  <a:srgbClr val="FFFFFF"/>
                </a:solidFill>
              </a:rPr>
              <a:t>Rodriguez</a:t>
            </a:r>
            <a:endParaRPr lang="es-CO" sz="2000" dirty="0">
              <a:solidFill>
                <a:srgbClr val="FFFFFF"/>
              </a:solidFill>
            </a:endParaRP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0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687F69-528D-1C75-ACC4-A535BF1D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s-CO" sz="5600">
                <a:solidFill>
                  <a:srgbClr val="FFFFFF"/>
                </a:solidFill>
              </a:rPr>
              <a:t>What he did?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86FDE-59F2-4D8B-6719-2EE33B2B3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s-CO" sz="2000">
                <a:solidFill>
                  <a:schemeClr val="tx1">
                    <a:alpha val="80000"/>
                  </a:schemeClr>
                </a:solidFill>
              </a:rPr>
              <a:t>Tim Berners-Lee is the inventor of the World Wide Web. In 1989, while working at CERN, he proposed a system for sharing information globally using hyperlinks, HTML, and URLs. His idea laid the foundation for what we know today as the Internet.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75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674DBB-7DB5-81BC-6053-121216B1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CO" sz="7400">
                <a:solidFill>
                  <a:srgbClr val="FFFFFF"/>
                </a:solidFill>
              </a:rPr>
              <a:t>Why is he important in the industry?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D21E8-2773-1207-85E2-9559AC10E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s-CO" sz="2000">
                <a:solidFill>
                  <a:schemeClr val="tx1">
                    <a:alpha val="80000"/>
                  </a:schemeClr>
                </a:solidFill>
              </a:rPr>
              <a:t>He is important because his creation revolutionized how we access and share information worldwide. The World Wide Web allowed millions of people to connect and communicate in real-time, transforming the technology industry, as well as fields like commerce, education, and entertainment.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90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A54211-2DDF-E8BA-2C1B-090A75D7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CO" sz="4100">
                <a:solidFill>
                  <a:srgbClr val="FFFFFF"/>
                </a:solidFill>
              </a:rPr>
              <a:t>What are his main contributions?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B8ACE-D553-88C1-AE2E-62D2D56F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s-CO" dirty="0" err="1"/>
              <a:t>Creation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b="1" dirty="0"/>
              <a:t>HTTP</a:t>
            </a:r>
            <a:r>
              <a:rPr lang="es-CO" dirty="0"/>
              <a:t> (</a:t>
            </a:r>
            <a:r>
              <a:rPr lang="es-CO" dirty="0" err="1"/>
              <a:t>Hypertext</a:t>
            </a:r>
            <a:r>
              <a:rPr lang="es-CO" dirty="0"/>
              <a:t> Transfer </a:t>
            </a:r>
            <a:r>
              <a:rPr lang="es-CO" dirty="0" err="1"/>
              <a:t>Protocol</a:t>
            </a:r>
            <a:r>
              <a:rPr lang="es-CO" dirty="0"/>
              <a:t>) and </a:t>
            </a:r>
            <a:r>
              <a:rPr lang="es-CO" b="1" dirty="0"/>
              <a:t>HTML</a:t>
            </a:r>
            <a:r>
              <a:rPr lang="es-CO" dirty="0"/>
              <a:t> (</a:t>
            </a:r>
            <a:r>
              <a:rPr lang="es-CO" dirty="0" err="1"/>
              <a:t>Hypertext</a:t>
            </a:r>
            <a:r>
              <a:rPr lang="es-CO" dirty="0"/>
              <a:t> </a:t>
            </a:r>
            <a:r>
              <a:rPr lang="es-CO" dirty="0" err="1"/>
              <a:t>Markup</a:t>
            </a:r>
            <a:r>
              <a:rPr lang="es-CO" dirty="0"/>
              <a:t> </a:t>
            </a:r>
            <a:r>
              <a:rPr lang="es-CO" dirty="0" err="1"/>
              <a:t>Language</a:t>
            </a:r>
            <a:r>
              <a:rPr lang="es-CO" dirty="0"/>
              <a:t>).</a:t>
            </a:r>
            <a:r>
              <a:rPr lang="es-CO" dirty="0" err="1"/>
              <a:t>Development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first</a:t>
            </a:r>
            <a:r>
              <a:rPr lang="es-CO" dirty="0"/>
              <a:t> </a:t>
            </a:r>
            <a:r>
              <a:rPr lang="es-CO" b="1" dirty="0"/>
              <a:t>web </a:t>
            </a:r>
            <a:r>
              <a:rPr lang="es-CO" b="1" dirty="0" err="1"/>
              <a:t>browser</a:t>
            </a:r>
            <a:r>
              <a:rPr lang="es-CO" dirty="0" err="1"/>
              <a:t>.His</a:t>
            </a:r>
            <a:r>
              <a:rPr lang="es-CO" dirty="0"/>
              <a:t> </a:t>
            </a:r>
            <a:r>
              <a:rPr lang="es-CO" dirty="0" err="1"/>
              <a:t>work</a:t>
            </a:r>
            <a:r>
              <a:rPr lang="es-CO" dirty="0"/>
              <a:t> has </a:t>
            </a:r>
            <a:r>
              <a:rPr lang="es-CO" dirty="0" err="1"/>
              <a:t>driven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growth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Internet and has </a:t>
            </a:r>
            <a:r>
              <a:rPr lang="es-CO" dirty="0" err="1"/>
              <a:t>been</a:t>
            </a:r>
            <a:r>
              <a:rPr lang="es-CO" dirty="0"/>
              <a:t> </a:t>
            </a:r>
            <a:r>
              <a:rPr lang="es-CO" dirty="0" err="1"/>
              <a:t>key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creating</a:t>
            </a:r>
            <a:r>
              <a:rPr lang="es-CO" dirty="0"/>
              <a:t>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b="1" dirty="0"/>
              <a:t>open and </a:t>
            </a:r>
            <a:r>
              <a:rPr lang="es-CO" b="1" dirty="0" err="1"/>
              <a:t>accessible</a:t>
            </a:r>
            <a:r>
              <a:rPr lang="es-CO" b="1" dirty="0"/>
              <a:t> web </a:t>
            </a:r>
            <a:r>
              <a:rPr lang="es-CO" b="1" dirty="0" err="1"/>
              <a:t>for</a:t>
            </a:r>
            <a:r>
              <a:rPr lang="es-CO" b="1" dirty="0"/>
              <a:t> </a:t>
            </a:r>
            <a:r>
              <a:rPr lang="es-CO" b="1" dirty="0" err="1"/>
              <a:t>everyone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353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166</Words>
  <Application>Microsoft Macintosh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Tema de Office</vt:lpstr>
      <vt:lpstr>Tim Berners-Lee</vt:lpstr>
      <vt:lpstr>What he did?</vt:lpstr>
      <vt:lpstr>Why is he important in the industry?</vt:lpstr>
      <vt:lpstr>What are his main contributions?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ortiz rodriguez</dc:creator>
  <cp:lastModifiedBy>jose ortiz rodriguez</cp:lastModifiedBy>
  <cp:revision>1</cp:revision>
  <dcterms:created xsi:type="dcterms:W3CDTF">2024-09-19T11:04:43Z</dcterms:created>
  <dcterms:modified xsi:type="dcterms:W3CDTF">2024-09-19T11:08:39Z</dcterms:modified>
</cp:coreProperties>
</file>