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B1DD4-F8FB-4649-BD72-DBC1FE374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3600" dirty="0" err="1"/>
              <a:t>Presentation</a:t>
            </a:r>
            <a:r>
              <a:rPr lang="es-CO" sz="3600" dirty="0"/>
              <a:t> </a:t>
            </a:r>
            <a:r>
              <a:rPr lang="es-CO" sz="3600" dirty="0" err="1"/>
              <a:t>on</a:t>
            </a:r>
            <a:r>
              <a:rPr lang="es-CO" sz="3600" dirty="0"/>
              <a:t> </a:t>
            </a:r>
            <a:r>
              <a:rPr lang="es-CO" sz="3600" dirty="0" err="1"/>
              <a:t>Inventions</a:t>
            </a:r>
            <a:r>
              <a:rPr lang="es-CO" sz="3600" dirty="0"/>
              <a:t> </a:t>
            </a:r>
            <a:r>
              <a:rPr lang="es-CO" sz="3600" dirty="0" err="1"/>
              <a:t>Related</a:t>
            </a:r>
            <a:r>
              <a:rPr lang="es-CO" sz="3600" dirty="0"/>
              <a:t> </a:t>
            </a:r>
            <a:r>
              <a:rPr lang="es-CO" sz="3600" dirty="0" err="1"/>
              <a:t>to</a:t>
            </a:r>
            <a:r>
              <a:rPr lang="es-CO" sz="3600" dirty="0"/>
              <a:t> </a:t>
            </a:r>
            <a:r>
              <a:rPr lang="es-CO" sz="3600" dirty="0" err="1"/>
              <a:t>Information</a:t>
            </a:r>
            <a:r>
              <a:rPr lang="es-CO" sz="3600" dirty="0"/>
              <a:t> </a:t>
            </a:r>
            <a:r>
              <a:rPr lang="es-CO" sz="3600" dirty="0" err="1"/>
              <a:t>Technology</a:t>
            </a:r>
            <a:r>
              <a:rPr lang="es-CO" sz="3600" dirty="0"/>
              <a:t> </a:t>
            </a:r>
            <a:r>
              <a:rPr lang="es-CO" sz="3600" dirty="0" err="1"/>
              <a:t>Before</a:t>
            </a:r>
            <a:r>
              <a:rPr lang="es-CO" sz="3600" dirty="0"/>
              <a:t> 1940</a:t>
            </a:r>
            <a:endParaRPr lang="es-CO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78CFD-F3AF-E8CC-DCEF-B180715A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Student</a:t>
            </a:r>
            <a:r>
              <a:rPr lang="es-CO" dirty="0"/>
              <a:t>: </a:t>
            </a:r>
            <a:r>
              <a:rPr lang="es-CO" dirty="0" err="1"/>
              <a:t>Jose</a:t>
            </a:r>
            <a:r>
              <a:rPr lang="es-CO" dirty="0"/>
              <a:t> Sneyder Ortiz </a:t>
            </a:r>
            <a:r>
              <a:rPr lang="es-CO" dirty="0" err="1"/>
              <a:t>Rodriguez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5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67387-D4F2-7C90-083D-DE4ED0D6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Herman </a:t>
            </a:r>
            <a:r>
              <a:rPr lang="es-CO" b="1" dirty="0" err="1"/>
              <a:t>Hollerith's</a:t>
            </a:r>
            <a:r>
              <a:rPr lang="es-CO" b="1" dirty="0"/>
              <a:t> </a:t>
            </a:r>
            <a:r>
              <a:rPr lang="es-CO" b="1" dirty="0" err="1"/>
              <a:t>Tabulating</a:t>
            </a:r>
            <a:r>
              <a:rPr lang="es-CO" b="1" dirty="0"/>
              <a:t> Machine (1890)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7CAC1-684C-8404-6F43-4991BC12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Date:</a:t>
            </a:r>
            <a:r>
              <a:rPr lang="es-CO" dirty="0"/>
              <a:t> 1890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Inventor:</a:t>
            </a:r>
            <a:r>
              <a:rPr lang="es-CO" dirty="0"/>
              <a:t> Herman Hollerith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Place:</a:t>
            </a:r>
            <a:r>
              <a:rPr lang="es-CO" dirty="0"/>
              <a:t> </a:t>
            </a:r>
            <a:r>
              <a:rPr lang="es-CO" dirty="0" err="1"/>
              <a:t>United</a:t>
            </a:r>
            <a:r>
              <a:rPr lang="es-CO" dirty="0"/>
              <a:t> </a:t>
            </a:r>
            <a:r>
              <a:rPr lang="es-CO" dirty="0" err="1"/>
              <a:t>States</a:t>
            </a:r>
            <a:endParaRPr lang="es-CO" dirty="0"/>
          </a:p>
          <a:p>
            <a:r>
              <a:rPr lang="es-CO" b="1" dirty="0" err="1"/>
              <a:t>Description</a:t>
            </a:r>
            <a:r>
              <a:rPr lang="es-CO" b="1" dirty="0"/>
              <a:t>:</a:t>
            </a:r>
          </a:p>
          <a:p>
            <a:br>
              <a:rPr lang="es-CO" dirty="0"/>
            </a:br>
            <a:r>
              <a:rPr lang="es-CO" dirty="0"/>
              <a:t>Hollerith </a:t>
            </a:r>
            <a:r>
              <a:rPr lang="es-CO" dirty="0" err="1"/>
              <a:t>invented</a:t>
            </a:r>
            <a:r>
              <a:rPr lang="es-CO" dirty="0"/>
              <a:t> a machine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used</a:t>
            </a:r>
            <a:r>
              <a:rPr lang="es-CO" dirty="0"/>
              <a:t> </a:t>
            </a:r>
            <a:r>
              <a:rPr lang="es-CO" dirty="0" err="1"/>
              <a:t>punched</a:t>
            </a:r>
            <a:r>
              <a:rPr lang="es-CO" dirty="0"/>
              <a:t> </a:t>
            </a:r>
            <a:r>
              <a:rPr lang="es-CO" dirty="0" err="1"/>
              <a:t>cards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process</a:t>
            </a:r>
            <a:r>
              <a:rPr lang="es-CO" dirty="0"/>
              <a:t> data </a:t>
            </a:r>
            <a:r>
              <a:rPr lang="es-CO" dirty="0" err="1"/>
              <a:t>quickly</a:t>
            </a:r>
            <a:r>
              <a:rPr lang="es-CO" dirty="0"/>
              <a:t> and </a:t>
            </a:r>
            <a:r>
              <a:rPr lang="es-CO" dirty="0" err="1"/>
              <a:t>efficiently</a:t>
            </a:r>
            <a:r>
              <a:rPr lang="es-CO" dirty="0"/>
              <a:t>. </a:t>
            </a:r>
            <a:r>
              <a:rPr lang="es-CO" dirty="0" err="1"/>
              <a:t>This</a:t>
            </a:r>
            <a:r>
              <a:rPr lang="es-CO" dirty="0"/>
              <a:t> machine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used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1890 U.S. </a:t>
            </a:r>
            <a:r>
              <a:rPr lang="es-CO" dirty="0" err="1"/>
              <a:t>Census</a:t>
            </a:r>
            <a:r>
              <a:rPr lang="es-CO" dirty="0"/>
              <a:t>, </a:t>
            </a:r>
            <a:r>
              <a:rPr lang="es-CO" dirty="0" err="1"/>
              <a:t>reducing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data </a:t>
            </a:r>
            <a:r>
              <a:rPr lang="es-CO" dirty="0" err="1"/>
              <a:t>processing</a:t>
            </a:r>
            <a:r>
              <a:rPr lang="es-CO" dirty="0"/>
              <a:t> time </a:t>
            </a:r>
            <a:r>
              <a:rPr lang="es-CO" dirty="0" err="1"/>
              <a:t>from</a:t>
            </a:r>
            <a:r>
              <a:rPr lang="es-CO" dirty="0"/>
              <a:t> 8 </a:t>
            </a:r>
            <a:r>
              <a:rPr lang="es-CO" dirty="0" err="1"/>
              <a:t>years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just</a:t>
            </a:r>
            <a:r>
              <a:rPr lang="es-CO" dirty="0"/>
              <a:t> 1 </a:t>
            </a:r>
            <a:r>
              <a:rPr lang="es-CO" dirty="0" err="1"/>
              <a:t>year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15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65C3A3-392C-0750-07DB-53FE8DE0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2" r="11968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A67387-D4F2-7C90-083D-DE4ED0D6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CO" sz="2200" b="1"/>
              <a:t>Herman Hollerith's Tabulating Machine (1890)</a:t>
            </a:r>
            <a:br>
              <a:rPr lang="es-CO" sz="2200" b="1"/>
            </a:br>
            <a:endParaRPr lang="es-CO" sz="22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7CAC1-684C-8404-6F43-4991BC12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s-CO" b="1" dirty="0" err="1"/>
              <a:t>Fun</a:t>
            </a:r>
            <a:r>
              <a:rPr lang="es-CO" b="1" dirty="0"/>
              <a:t> </a:t>
            </a:r>
            <a:r>
              <a:rPr lang="es-CO" b="1" dirty="0" err="1"/>
              <a:t>Facts</a:t>
            </a:r>
            <a:r>
              <a:rPr lang="es-CO" b="1" dirty="0"/>
              <a:t>:</a:t>
            </a:r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punched</a:t>
            </a:r>
            <a:r>
              <a:rPr lang="es-CO" dirty="0"/>
              <a:t> </a:t>
            </a:r>
            <a:r>
              <a:rPr lang="es-CO" dirty="0" err="1"/>
              <a:t>card</a:t>
            </a:r>
            <a:r>
              <a:rPr lang="es-CO" dirty="0"/>
              <a:t> </a:t>
            </a:r>
            <a:r>
              <a:rPr lang="es-CO" dirty="0" err="1"/>
              <a:t>system</a:t>
            </a:r>
            <a:r>
              <a:rPr lang="es-CO" dirty="0"/>
              <a:t> </a:t>
            </a:r>
            <a:r>
              <a:rPr lang="es-CO" dirty="0" err="1"/>
              <a:t>inspired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modern</a:t>
            </a:r>
            <a:r>
              <a:rPr lang="es-CO" dirty="0"/>
              <a:t> </a:t>
            </a:r>
            <a:r>
              <a:rPr lang="es-CO" dirty="0" err="1"/>
              <a:t>computing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Hollerith </a:t>
            </a:r>
            <a:r>
              <a:rPr lang="es-CO" dirty="0" err="1"/>
              <a:t>founded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company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later</a:t>
            </a:r>
            <a:r>
              <a:rPr lang="es-CO" dirty="0"/>
              <a:t> </a:t>
            </a:r>
            <a:r>
              <a:rPr lang="es-CO" dirty="0" err="1"/>
              <a:t>became</a:t>
            </a:r>
            <a:r>
              <a:rPr lang="es-CO" dirty="0"/>
              <a:t> </a:t>
            </a:r>
            <a:r>
              <a:rPr lang="es-CO" b="1" dirty="0"/>
              <a:t>IBM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560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2A821-58A0-9975-3D73-E4C5B9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Charles </a:t>
            </a:r>
            <a:r>
              <a:rPr lang="es-CO" dirty="0" err="1"/>
              <a:t>Babbage's</a:t>
            </a:r>
            <a:r>
              <a:rPr lang="es-CO" dirty="0"/>
              <a:t> </a:t>
            </a:r>
            <a:r>
              <a:rPr lang="es-CO" dirty="0" err="1"/>
              <a:t>Analytical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 (1837)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B8672-10A1-D910-DD9C-D4753568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Date:</a:t>
            </a:r>
            <a:r>
              <a:rPr lang="es-CO" dirty="0"/>
              <a:t> 1837 (conceptual </a:t>
            </a:r>
            <a:r>
              <a:rPr lang="es-CO" dirty="0" err="1"/>
              <a:t>design</a:t>
            </a:r>
            <a:r>
              <a:rPr lang="es-CO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Inventor:</a:t>
            </a:r>
            <a:r>
              <a:rPr lang="es-CO" dirty="0"/>
              <a:t> Charles Babbage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Place:</a:t>
            </a:r>
            <a:r>
              <a:rPr lang="es-CO" dirty="0"/>
              <a:t> </a:t>
            </a:r>
            <a:r>
              <a:rPr lang="es-CO" dirty="0" err="1"/>
              <a:t>United</a:t>
            </a:r>
            <a:r>
              <a:rPr lang="es-CO" dirty="0"/>
              <a:t> </a:t>
            </a:r>
            <a:r>
              <a:rPr lang="es-CO" dirty="0" err="1"/>
              <a:t>Kingdom</a:t>
            </a:r>
            <a:endParaRPr lang="es-CO" dirty="0"/>
          </a:p>
          <a:p>
            <a:r>
              <a:rPr lang="es-CO" b="1" dirty="0" err="1"/>
              <a:t>Description</a:t>
            </a:r>
            <a:r>
              <a:rPr lang="es-CO" b="1" dirty="0"/>
              <a:t>:</a:t>
            </a:r>
            <a:br>
              <a:rPr lang="es-CO" dirty="0"/>
            </a:br>
            <a:r>
              <a:rPr lang="es-CO" dirty="0"/>
              <a:t>Charles Babbage </a:t>
            </a:r>
            <a:r>
              <a:rPr lang="es-CO" dirty="0" err="1"/>
              <a:t>designed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mechanical</a:t>
            </a:r>
            <a:r>
              <a:rPr lang="es-CO" dirty="0"/>
              <a:t> </a:t>
            </a:r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known</a:t>
            </a:r>
            <a:r>
              <a:rPr lang="es-CO" dirty="0"/>
              <a:t> as </a:t>
            </a:r>
            <a:r>
              <a:rPr lang="es-CO" dirty="0" err="1"/>
              <a:t>the</a:t>
            </a:r>
            <a:r>
              <a:rPr lang="es-CO" dirty="0"/>
              <a:t> "</a:t>
            </a:r>
            <a:r>
              <a:rPr lang="es-CO" dirty="0" err="1"/>
              <a:t>Analytical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." </a:t>
            </a:r>
            <a:r>
              <a:rPr lang="es-CO" dirty="0" err="1"/>
              <a:t>Although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never</a:t>
            </a:r>
            <a:r>
              <a:rPr lang="es-CO" dirty="0"/>
              <a:t> </a:t>
            </a:r>
            <a:r>
              <a:rPr lang="es-CO" dirty="0" err="1"/>
              <a:t>completed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Babbage's</a:t>
            </a:r>
            <a:r>
              <a:rPr lang="es-CO" dirty="0"/>
              <a:t> </a:t>
            </a:r>
            <a:r>
              <a:rPr lang="es-CO" dirty="0" err="1"/>
              <a:t>lifetime</a:t>
            </a:r>
            <a:r>
              <a:rPr lang="es-CO" dirty="0"/>
              <a:t>, </a:t>
            </a:r>
            <a:r>
              <a:rPr lang="es-CO" dirty="0" err="1"/>
              <a:t>its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included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arithmetic</a:t>
            </a:r>
            <a:r>
              <a:rPr lang="es-CO" dirty="0"/>
              <a:t> </a:t>
            </a:r>
            <a:r>
              <a:rPr lang="es-CO" dirty="0" err="1"/>
              <a:t>unit</a:t>
            </a:r>
            <a:r>
              <a:rPr lang="es-CO" dirty="0"/>
              <a:t>, </a:t>
            </a:r>
            <a:r>
              <a:rPr lang="es-CO" dirty="0" err="1"/>
              <a:t>memory</a:t>
            </a:r>
            <a:r>
              <a:rPr lang="es-CO" dirty="0"/>
              <a:t>,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ability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be </a:t>
            </a:r>
            <a:r>
              <a:rPr lang="es-CO" dirty="0" err="1"/>
              <a:t>programmed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punched</a:t>
            </a:r>
            <a:r>
              <a:rPr lang="es-CO" dirty="0"/>
              <a:t> </a:t>
            </a:r>
            <a:r>
              <a:rPr lang="es-CO" dirty="0" err="1"/>
              <a:t>cards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0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0E17AEF-B001-9FDF-604F-1831C64F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3" r="5762" b="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D2A821-58A0-9975-3D73-E4C5B9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CO" sz="2500"/>
              <a:t>Charles Babbage's Analytical Engine (1837)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B8672-10A1-D910-DD9C-D4753568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 fontScale="92500" lnSpcReduction="10000"/>
          </a:bodyPr>
          <a:lstStyle/>
          <a:p>
            <a:r>
              <a:rPr lang="es-CO" sz="2200" b="1" dirty="0" err="1"/>
              <a:t>Fun</a:t>
            </a:r>
            <a:r>
              <a:rPr lang="es-CO" sz="2200" b="1" dirty="0"/>
              <a:t> </a:t>
            </a:r>
            <a:r>
              <a:rPr lang="es-CO" sz="2200" b="1" dirty="0" err="1"/>
              <a:t>Facts</a:t>
            </a:r>
            <a:r>
              <a:rPr lang="es-CO" sz="2200" b="1" dirty="0"/>
              <a:t>:</a:t>
            </a:r>
            <a:endParaRPr lang="es-C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200" dirty="0"/>
              <a:t>Ada Lovelace, </a:t>
            </a:r>
            <a:r>
              <a:rPr lang="es-CO" sz="2200" dirty="0" err="1"/>
              <a:t>an</a:t>
            </a:r>
            <a:r>
              <a:rPr lang="es-CO" sz="2200" dirty="0"/>
              <a:t> English </a:t>
            </a:r>
            <a:r>
              <a:rPr lang="es-CO" sz="2200" dirty="0" err="1"/>
              <a:t>mathematician</a:t>
            </a:r>
            <a:r>
              <a:rPr lang="es-CO" sz="2200" dirty="0"/>
              <a:t>, </a:t>
            </a:r>
            <a:r>
              <a:rPr lang="es-CO" sz="2200" dirty="0" err="1"/>
              <a:t>wrote</a:t>
            </a:r>
            <a:r>
              <a:rPr lang="es-CO" sz="2200" dirty="0"/>
              <a:t> </a:t>
            </a:r>
            <a:r>
              <a:rPr lang="es-CO" sz="2200" dirty="0" err="1"/>
              <a:t>what</a:t>
            </a:r>
            <a:r>
              <a:rPr lang="es-CO" sz="2200" dirty="0"/>
              <a:t> </a:t>
            </a:r>
            <a:r>
              <a:rPr lang="es-CO" sz="2200" dirty="0" err="1"/>
              <a:t>is</a:t>
            </a:r>
            <a:r>
              <a:rPr lang="es-CO" sz="2200" dirty="0"/>
              <a:t> </a:t>
            </a:r>
            <a:r>
              <a:rPr lang="es-CO" sz="2200" dirty="0" err="1"/>
              <a:t>considered</a:t>
            </a:r>
            <a:r>
              <a:rPr lang="es-CO" sz="2200" dirty="0"/>
              <a:t> </a:t>
            </a:r>
            <a:r>
              <a:rPr lang="es-CO" sz="2200" dirty="0" err="1"/>
              <a:t>the</a:t>
            </a:r>
            <a:r>
              <a:rPr lang="es-CO" sz="2200" dirty="0"/>
              <a:t> </a:t>
            </a:r>
            <a:r>
              <a:rPr lang="es-CO" sz="2200" dirty="0" err="1"/>
              <a:t>first</a:t>
            </a:r>
            <a:r>
              <a:rPr lang="es-CO" sz="2200" dirty="0"/>
              <a:t> </a:t>
            </a:r>
            <a:r>
              <a:rPr lang="es-CO" sz="2200" dirty="0" err="1"/>
              <a:t>algorithm</a:t>
            </a:r>
            <a:r>
              <a:rPr lang="es-CO" sz="2200" dirty="0"/>
              <a:t> </a:t>
            </a:r>
            <a:r>
              <a:rPr lang="es-CO" sz="2200" dirty="0" err="1"/>
              <a:t>intended</a:t>
            </a:r>
            <a:r>
              <a:rPr lang="es-CO" sz="2200" dirty="0"/>
              <a:t> </a:t>
            </a:r>
            <a:r>
              <a:rPr lang="es-CO" sz="2200" dirty="0" err="1"/>
              <a:t>to</a:t>
            </a:r>
            <a:r>
              <a:rPr lang="es-CO" sz="2200" dirty="0"/>
              <a:t> be </a:t>
            </a:r>
            <a:r>
              <a:rPr lang="es-CO" sz="2200" dirty="0" err="1"/>
              <a:t>processed</a:t>
            </a:r>
            <a:r>
              <a:rPr lang="es-CO" sz="2200" dirty="0"/>
              <a:t> </a:t>
            </a:r>
            <a:r>
              <a:rPr lang="es-CO" sz="2200" dirty="0" err="1"/>
              <a:t>by</a:t>
            </a:r>
            <a:r>
              <a:rPr lang="es-CO" sz="2200" dirty="0"/>
              <a:t> a machine, </a:t>
            </a:r>
            <a:r>
              <a:rPr lang="es-CO" sz="2200" dirty="0" err="1"/>
              <a:t>becoming</a:t>
            </a:r>
            <a:r>
              <a:rPr lang="es-CO" sz="2200" dirty="0"/>
              <a:t> </a:t>
            </a:r>
            <a:r>
              <a:rPr lang="es-CO" sz="2200" dirty="0" err="1"/>
              <a:t>the</a:t>
            </a:r>
            <a:r>
              <a:rPr lang="es-CO" sz="2200" dirty="0"/>
              <a:t> </a:t>
            </a:r>
            <a:r>
              <a:rPr lang="es-CO" sz="2200" dirty="0" err="1"/>
              <a:t>first</a:t>
            </a:r>
            <a:r>
              <a:rPr lang="es-CO" sz="2200" dirty="0"/>
              <a:t> </a:t>
            </a:r>
            <a:r>
              <a:rPr lang="es-CO" sz="2200" dirty="0" err="1"/>
              <a:t>computer</a:t>
            </a:r>
            <a:r>
              <a:rPr lang="es-CO" sz="2200" dirty="0"/>
              <a:t> </a:t>
            </a:r>
            <a:r>
              <a:rPr lang="es-CO" sz="2200" dirty="0" err="1"/>
              <a:t>programmer</a:t>
            </a:r>
            <a:r>
              <a:rPr lang="es-CO" sz="2200" dirty="0"/>
              <a:t> in </a:t>
            </a:r>
            <a:r>
              <a:rPr lang="es-CO" sz="2200" dirty="0" err="1"/>
              <a:t>history</a:t>
            </a:r>
            <a:r>
              <a:rPr lang="es-CO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200" dirty="0" err="1"/>
              <a:t>The</a:t>
            </a:r>
            <a:r>
              <a:rPr lang="es-CO" sz="2200" dirty="0"/>
              <a:t> "</a:t>
            </a:r>
            <a:r>
              <a:rPr lang="es-CO" sz="2200" dirty="0" err="1"/>
              <a:t>Analytical</a:t>
            </a:r>
            <a:r>
              <a:rPr lang="es-CO" sz="2200" dirty="0"/>
              <a:t> </a:t>
            </a:r>
            <a:r>
              <a:rPr lang="es-CO" sz="2200" dirty="0" err="1"/>
              <a:t>Engine</a:t>
            </a:r>
            <a:r>
              <a:rPr lang="es-CO" sz="2200" dirty="0"/>
              <a:t>" </a:t>
            </a:r>
            <a:r>
              <a:rPr lang="es-CO" sz="2200" dirty="0" err="1"/>
              <a:t>is</a:t>
            </a:r>
            <a:r>
              <a:rPr lang="es-CO" sz="2200" dirty="0"/>
              <a:t> </a:t>
            </a:r>
            <a:r>
              <a:rPr lang="es-CO" sz="2200" dirty="0" err="1"/>
              <a:t>recognized</a:t>
            </a:r>
            <a:r>
              <a:rPr lang="es-CO" sz="2200" dirty="0"/>
              <a:t> as </a:t>
            </a:r>
            <a:r>
              <a:rPr lang="es-CO" sz="2200" dirty="0" err="1"/>
              <a:t>the</a:t>
            </a:r>
            <a:r>
              <a:rPr lang="es-CO" sz="2200" dirty="0"/>
              <a:t> precursor </a:t>
            </a:r>
            <a:r>
              <a:rPr lang="es-CO" sz="2200" dirty="0" err="1"/>
              <a:t>to</a:t>
            </a:r>
            <a:r>
              <a:rPr lang="es-CO" sz="2200" dirty="0"/>
              <a:t> </a:t>
            </a:r>
            <a:r>
              <a:rPr lang="es-CO" sz="2200" dirty="0" err="1"/>
              <a:t>modern</a:t>
            </a:r>
            <a:r>
              <a:rPr lang="es-CO" sz="2200" dirty="0"/>
              <a:t> </a:t>
            </a:r>
            <a:r>
              <a:rPr lang="es-CO" sz="2200" dirty="0" err="1"/>
              <a:t>computers</a:t>
            </a:r>
            <a:r>
              <a:rPr lang="es-CO" sz="2200" dirty="0"/>
              <a:t>.</a:t>
            </a:r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69287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6</TotalTime>
  <Words>230</Words>
  <Application>Microsoft Macintosh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Presentation on Inventions Related to Information Technology Before 1940</vt:lpstr>
      <vt:lpstr>Herman Hollerith's Tabulating Machine (1890) </vt:lpstr>
      <vt:lpstr>Herman Hollerith's Tabulating Machine (1890) </vt:lpstr>
      <vt:lpstr>Charles Babbage's Analytical Engine (1837)</vt:lpstr>
      <vt:lpstr>Charles Babbage's Analytical Engine (1837)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ortiz rodriguez</dc:creator>
  <cp:lastModifiedBy>jose ortiz rodriguez</cp:lastModifiedBy>
  <cp:revision>1</cp:revision>
  <dcterms:created xsi:type="dcterms:W3CDTF">2024-09-19T11:44:22Z</dcterms:created>
  <dcterms:modified xsi:type="dcterms:W3CDTF">2024-09-19T11:51:19Z</dcterms:modified>
</cp:coreProperties>
</file>