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5C5E5-A7FE-4D52-BEDF-BE95D870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68B6F3-FE50-42F8-B09D-DA52B5A82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DF004-8100-4E2F-B913-C120B121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5625-6B64-4D67-8636-4E67BE8E0BC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8A49A-870C-43A0-A30B-F06DAEA7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70665-661D-4BC5-95DD-4400854E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87D-A6BE-48F0-B7D9-7E502437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34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884DE-8C4A-420B-B3EA-5CDF7A9B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7A9C23-C330-4AB9-B4AE-5C87E7DD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697AA-C8D0-44BB-B758-658918E2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5625-6B64-4D67-8636-4E67BE8E0BC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B85C6-9312-4467-9CC9-C03CCB22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3488-BBDB-471D-A9C8-0C0CBCFB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87D-A6BE-48F0-B7D9-7E502437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1AC5A5-8F4E-42FC-90E3-E39D8BB51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4C2AB3-51D7-4CC5-A5FD-A1EA4139B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08AAE-07AB-45C5-A7AE-D0A247BF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5625-6B64-4D67-8636-4E67BE8E0BC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CD4E4-3491-4B7C-90A9-6A690A32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3F508-D041-47AB-8413-DD6DD935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87D-A6BE-48F0-B7D9-7E502437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6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63948-21DD-41EA-89D0-1FFB3D43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6F9BD-0725-4BF1-80C4-4E455CC9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58EE-93F8-4CB7-ACA5-5F670417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5625-6B64-4D67-8636-4E67BE8E0BC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F278F-DBA1-49A6-9C4D-3CB626C2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4B9BC-2FA6-4F34-9016-8869E91B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87D-A6BE-48F0-B7D9-7E502437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0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6A5FC-B488-4DFC-AA60-224BC1C2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06736-C6F9-4321-BF40-AFAAF2E78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ABBCC-348B-44CE-8FE1-A6AAC069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5625-6B64-4D67-8636-4E67BE8E0BC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AE418-29D3-4E0B-A521-F1D4BFCA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F1EDF-0910-467F-884B-15EAE1D8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87D-A6BE-48F0-B7D9-7E502437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2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B8E4D-CC6A-436A-A78C-E3C3B6D3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9B612-689A-44DD-A5B6-E24EEFA9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6F774B-50A9-4604-A059-9D58E90AA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BD203-C1EF-43EC-BAE5-B03C5693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5625-6B64-4D67-8636-4E67BE8E0BC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77347-51AF-4A0F-951A-02B8C036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F223F2-AE2F-410F-9A75-AFDADC04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87D-A6BE-48F0-B7D9-7E502437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C3448-31F2-40C7-9344-20340098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03836-8CAD-4624-B826-7CEE2E36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FE0C23-49AA-4C37-B204-73638A88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A72532-30BE-4A43-815F-19FD5796B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A2168-6FC8-4F2F-8280-874B791C8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3101C0-E252-4398-9B69-D4A4BAB4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5625-6B64-4D67-8636-4E67BE8E0BC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D8316D-31A5-4386-A6E5-32EAD203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FA79FE-3ECE-4B3C-9438-050A74BA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87D-A6BE-48F0-B7D9-7E502437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5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339BF-4DB5-4969-A0E8-512439D9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4F9BE2-6D11-4B4A-A3A3-5B97717F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5625-6B64-4D67-8636-4E67BE8E0BC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F54B98-BC55-49DD-BE4C-9080451A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09DF-16EB-4166-BDD0-94C564EC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87D-A6BE-48F0-B7D9-7E502437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7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0CE27A-679A-423D-B9DE-3955F898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5625-6B64-4D67-8636-4E67BE8E0BC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ED80CF-02E5-4881-BBD0-435F8980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B9F34-57D1-403B-B860-18683CA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87D-A6BE-48F0-B7D9-7E502437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4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7210-011F-4AB9-8ECA-E53F201B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5CABE-B629-47ED-BEE1-CA21CDE37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55CF75-D7C8-4D82-B509-80D0B8188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679B6-E253-40DB-8F00-31F86482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5625-6B64-4D67-8636-4E67BE8E0BC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761A96-F9C4-49F7-8938-3E550A8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B1157C-BD01-4CC2-AF35-21DDE71A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87D-A6BE-48F0-B7D9-7E502437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8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63544-0E11-45FD-8EAD-C2883693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DE355-95FE-4D26-A350-86BE71093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D9F29-7C53-4895-A502-98605DE52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3E59A-B596-4CD3-A169-E15525D9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5625-6B64-4D67-8636-4E67BE8E0BC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23E79-B9EB-4443-AA1E-39C2169E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53D3A-CE13-4419-9420-4EB56C23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5E87D-A6BE-48F0-B7D9-7E502437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5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6F628F-C27A-42BB-9ED7-41C84A3D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F145A-83D9-4CF4-87E9-4A6010C1D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8F8EC-0184-4559-9AA4-31921C7DD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B5625-6B64-4D67-8636-4E67BE8E0BC0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B1CBD-48A1-4F23-9EC8-3E4667AE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4775A-F832-4396-858D-F19FBD768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E87D-A6BE-48F0-B7D9-7E502437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4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FEC3A7-1952-410B-B014-5165F1087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7220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12550485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47642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306992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964837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1049086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83829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L7(Firewall)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POP3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SMTP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03816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8727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Steve’s 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7208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 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76003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7754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22059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80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29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907970F3F4EC446B5D25C9A2BC51531" ma:contentTypeVersion="7" ma:contentTypeDescription="새 문서를 만듭니다." ma:contentTypeScope="" ma:versionID="5a09456df8369be1cfbad12e36e20a56">
  <xsd:schema xmlns:xsd="http://www.w3.org/2001/XMLSchema" xmlns:xs="http://www.w3.org/2001/XMLSchema" xmlns:p="http://schemas.microsoft.com/office/2006/metadata/properties" xmlns:ns3="f400a865-9b0c-4367-bb36-03c1a2343530" targetNamespace="http://schemas.microsoft.com/office/2006/metadata/properties" ma:root="true" ma:fieldsID="2936e532a958c4d7cdfb6257cf5363bf" ns3:_="">
    <xsd:import namespace="f400a865-9b0c-4367-bb36-03c1a23435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0a865-9b0c-4367-bb36-03c1a23435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DDA1D3-734E-4A2E-9667-B731E8DA5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0DEB7C-B344-479B-B3AD-49D5C5977E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0a865-9b0c-4367-bb36-03c1a2343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798DFB-4FD7-4B13-AC80-9EFD0A5EA3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60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21</cp:revision>
  <dcterms:created xsi:type="dcterms:W3CDTF">2020-07-12T11:03:18Z</dcterms:created>
  <dcterms:modified xsi:type="dcterms:W3CDTF">2020-07-22T06:32:14Z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0x0101009907970F3F4EC446B5D25C9A2BC51531</vt:lpwstr>
  </property>
</Properties>
</file>