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75" r:id="rId4"/>
    <p:sldId id="265" r:id="rId5"/>
    <p:sldId id="293" r:id="rId6"/>
    <p:sldId id="303" r:id="rId7"/>
    <p:sldId id="296" r:id="rId8"/>
    <p:sldId id="300" r:id="rId9"/>
    <p:sldId id="301" r:id="rId10"/>
    <p:sldId id="302" r:id="rId11"/>
    <p:sldId id="297" r:id="rId12"/>
    <p:sldId id="261" r:id="rId13"/>
    <p:sldId id="295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E6E6E6"/>
    <a:srgbClr val="203864"/>
    <a:srgbClr val="1C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3E4B1-0CE1-4426-9229-E626FD621B9C}" v="10859" dt="2019-07-12T08:07:22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7657" autoAdjust="0"/>
  </p:normalViewPr>
  <p:slideViewPr>
    <p:cSldViewPr snapToGrid="0">
      <p:cViewPr varScale="1">
        <p:scale>
          <a:sx n="75" d="100"/>
          <a:sy n="75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k ByoungJin" userId="71f2d2caa227efff" providerId="LiveId" clId="{7C15E5E2-BE52-43DB-8A3C-1F07E0E82F3E}"/>
    <pc:docChg chg="addSld delSld modSld">
      <pc:chgData name="Seok ByoungJin" userId="71f2d2caa227efff" providerId="LiveId" clId="{7C15E5E2-BE52-43DB-8A3C-1F07E0E82F3E}" dt="2019-07-02T04:06:40.015" v="23" actId="20577"/>
      <pc:docMkLst>
        <pc:docMk/>
      </pc:docMkLst>
      <pc:sldChg chg="add">
        <pc:chgData name="Seok ByoungJin" userId="71f2d2caa227efff" providerId="LiveId" clId="{7C15E5E2-BE52-43DB-8A3C-1F07E0E82F3E}" dt="2019-07-02T04:05:11.257" v="0"/>
        <pc:sldMkLst>
          <pc:docMk/>
          <pc:sldMk cId="2989088214" sldId="258"/>
        </pc:sldMkLst>
      </pc:sldChg>
    </pc:docChg>
  </pc:docChgLst>
  <pc:docChgLst>
    <pc:chgData name="cho minjeong" userId="1dabe1b7a2ca309d" providerId="LiveId" clId="{B093E4B1-0CE1-4426-9229-E626FD621B9C}"/>
    <pc:docChg chg="undo redo custSel addSld delSld modSld sldOrd modMainMaster">
      <pc:chgData name="cho minjeong" userId="1dabe1b7a2ca309d" providerId="LiveId" clId="{B093E4B1-0CE1-4426-9229-E626FD621B9C}" dt="2019-07-12T08:07:22.782" v="10857" actId="20577"/>
      <pc:docMkLst>
        <pc:docMk/>
      </pc:docMkLst>
      <pc:sldChg chg="modSp">
        <pc:chgData name="cho minjeong" userId="1dabe1b7a2ca309d" providerId="LiveId" clId="{B093E4B1-0CE1-4426-9229-E626FD621B9C}" dt="2019-07-12T07:17:09.687" v="10846" actId="20577"/>
        <pc:sldMkLst>
          <pc:docMk/>
          <pc:sldMk cId="2989088214" sldId="258"/>
        </pc:sldMkLst>
        <pc:spChg chg="mod">
          <ac:chgData name="cho minjeong" userId="1dabe1b7a2ca309d" providerId="LiveId" clId="{B093E4B1-0CE1-4426-9229-E626FD621B9C}" dt="2019-07-12T07:17:09.687" v="10846" actId="20577"/>
          <ac:spMkLst>
            <pc:docMk/>
            <pc:sldMk cId="2989088214" sldId="258"/>
            <ac:spMk id="2" creationId="{42915C0F-AE7C-4657-8989-70D6F1B13E0C}"/>
          </ac:spMkLst>
        </pc:spChg>
        <pc:spChg chg="mod">
          <ac:chgData name="cho minjeong" userId="1dabe1b7a2ca309d" providerId="LiveId" clId="{B093E4B1-0CE1-4426-9229-E626FD621B9C}" dt="2019-07-11T05:43:03.763" v="13" actId="20577"/>
          <ac:spMkLst>
            <pc:docMk/>
            <pc:sldMk cId="2989088214" sldId="258"/>
            <ac:spMk id="3" creationId="{3F18F69F-6647-40CE-9F99-B78A8809092F}"/>
          </ac:spMkLst>
        </pc:spChg>
        <pc:spChg chg="mod">
          <ac:chgData name="cho minjeong" userId="1dabe1b7a2ca309d" providerId="LiveId" clId="{B093E4B1-0CE1-4426-9229-E626FD621B9C}" dt="2019-07-11T06:06:02.748" v="229" actId="20577"/>
          <ac:spMkLst>
            <pc:docMk/>
            <pc:sldMk cId="2989088214" sldId="258"/>
            <ac:spMk id="4" creationId="{58935C2E-AF89-45D1-AB03-9FD208658583}"/>
          </ac:spMkLst>
        </pc:spChg>
      </pc:sldChg>
      <pc:sldChg chg="addSp modSp">
        <pc:chgData name="cho minjeong" userId="1dabe1b7a2ca309d" providerId="LiveId" clId="{B093E4B1-0CE1-4426-9229-E626FD621B9C}" dt="2019-07-12T01:35:53.542" v="7184" actId="20577"/>
        <pc:sldMkLst>
          <pc:docMk/>
          <pc:sldMk cId="231148030" sldId="259"/>
        </pc:sldMkLst>
        <pc:spChg chg="mod">
          <ac:chgData name="cho minjeong" userId="1dabe1b7a2ca309d" providerId="LiveId" clId="{B093E4B1-0CE1-4426-9229-E626FD621B9C}" dt="2019-07-12T00:56:16.464" v="6261" actId="465"/>
          <ac:spMkLst>
            <pc:docMk/>
            <pc:sldMk cId="231148030" sldId="259"/>
            <ac:spMk id="2" creationId="{72AC0B67-C5E4-4778-AF89-3442B2A91BA6}"/>
          </ac:spMkLst>
        </pc:spChg>
        <pc:spChg chg="mod">
          <ac:chgData name="cho minjeong" userId="1dabe1b7a2ca309d" providerId="LiveId" clId="{B093E4B1-0CE1-4426-9229-E626FD621B9C}" dt="2019-07-12T00:56:21.577" v="6262" actId="1076"/>
          <ac:spMkLst>
            <pc:docMk/>
            <pc:sldMk cId="231148030" sldId="259"/>
            <ac:spMk id="3" creationId="{339FE279-6AF0-45E0-B039-DC96BBF1C420}"/>
          </ac:spMkLst>
        </pc:spChg>
        <pc:spChg chg="mod">
          <ac:chgData name="cho minjeong" userId="1dabe1b7a2ca309d" providerId="LiveId" clId="{B093E4B1-0CE1-4426-9229-E626FD621B9C}" dt="2019-07-11T06:05:59.630" v="228" actId="20577"/>
          <ac:spMkLst>
            <pc:docMk/>
            <pc:sldMk cId="231148030" sldId="259"/>
            <ac:spMk id="4" creationId="{BA137493-36CA-42DC-9BCA-6580A5DB4FFE}"/>
          </ac:spMkLst>
        </pc:spChg>
        <pc:spChg chg="mod">
          <ac:chgData name="cho minjeong" userId="1dabe1b7a2ca309d" providerId="LiveId" clId="{B093E4B1-0CE1-4426-9229-E626FD621B9C}" dt="2019-07-12T01:34:06.344" v="6865" actId="20577"/>
          <ac:spMkLst>
            <pc:docMk/>
            <pc:sldMk cId="231148030" sldId="259"/>
            <ac:spMk id="5" creationId="{DC07CDFD-58FC-45C7-8E61-A3187A1A4FC0}"/>
          </ac:spMkLst>
        </pc:spChg>
        <pc:spChg chg="mod">
          <ac:chgData name="cho minjeong" userId="1dabe1b7a2ca309d" providerId="LiveId" clId="{B093E4B1-0CE1-4426-9229-E626FD621B9C}" dt="2019-07-12T00:56:23.313" v="6263" actId="1076"/>
          <ac:spMkLst>
            <pc:docMk/>
            <pc:sldMk cId="231148030" sldId="259"/>
            <ac:spMk id="6" creationId="{FB648694-A895-40E5-A21E-EAF2223E7029}"/>
          </ac:spMkLst>
        </pc:spChg>
        <pc:spChg chg="mod">
          <ac:chgData name="cho minjeong" userId="1dabe1b7a2ca309d" providerId="LiveId" clId="{B093E4B1-0CE1-4426-9229-E626FD621B9C}" dt="2019-07-12T01:35:53.542" v="7184" actId="20577"/>
          <ac:spMkLst>
            <pc:docMk/>
            <pc:sldMk cId="231148030" sldId="259"/>
            <ac:spMk id="9" creationId="{3B4D48C5-9CB0-4AC2-8502-F88955D7616A}"/>
          </ac:spMkLst>
        </pc:spChg>
        <pc:spChg chg="mod">
          <ac:chgData name="cho minjeong" userId="1dabe1b7a2ca309d" providerId="LiveId" clId="{B093E4B1-0CE1-4426-9229-E626FD621B9C}" dt="2019-07-12T00:56:27.759" v="6264" actId="1076"/>
          <ac:spMkLst>
            <pc:docMk/>
            <pc:sldMk cId="231148030" sldId="259"/>
            <ac:spMk id="10" creationId="{37995787-C259-48D4-B5F5-0FAEB1F6A06A}"/>
          </ac:spMkLst>
        </pc:spChg>
        <pc:spChg chg="mod">
          <ac:chgData name="cho minjeong" userId="1dabe1b7a2ca309d" providerId="LiveId" clId="{B093E4B1-0CE1-4426-9229-E626FD621B9C}" dt="2019-07-12T01:35:42.277" v="7141"/>
          <ac:spMkLst>
            <pc:docMk/>
            <pc:sldMk cId="231148030" sldId="259"/>
            <ac:spMk id="11" creationId="{C4AB47C6-9916-45EB-9842-5909E5C3BBA5}"/>
          </ac:spMkLst>
        </pc:spChg>
        <pc:spChg chg="mod">
          <ac:chgData name="cho minjeong" userId="1dabe1b7a2ca309d" providerId="LiveId" clId="{B093E4B1-0CE1-4426-9229-E626FD621B9C}" dt="2019-07-12T00:56:38.132" v="6266" actId="1076"/>
          <ac:spMkLst>
            <pc:docMk/>
            <pc:sldMk cId="231148030" sldId="259"/>
            <ac:spMk id="12" creationId="{E727391A-091D-425C-97DE-C801D01C85EF}"/>
          </ac:spMkLst>
        </pc:spChg>
        <pc:spChg chg="add mod">
          <ac:chgData name="cho minjeong" userId="1dabe1b7a2ca309d" providerId="LiveId" clId="{B093E4B1-0CE1-4426-9229-E626FD621B9C}" dt="2019-07-12T01:35:49.538" v="7157"/>
          <ac:spMkLst>
            <pc:docMk/>
            <pc:sldMk cId="231148030" sldId="259"/>
            <ac:spMk id="13" creationId="{0A81CA85-DDB9-4CB8-B520-642C41DD8BA6}"/>
          </ac:spMkLst>
        </pc:spChg>
        <pc:spChg chg="add mod">
          <ac:chgData name="cho minjeong" userId="1dabe1b7a2ca309d" providerId="LiveId" clId="{B093E4B1-0CE1-4426-9229-E626FD621B9C}" dt="2019-07-12T00:56:32.085" v="6265" actId="1076"/>
          <ac:spMkLst>
            <pc:docMk/>
            <pc:sldMk cId="231148030" sldId="259"/>
            <ac:spMk id="14" creationId="{09336EE7-FA1F-4454-85AC-622F1EBA296A}"/>
          </ac:spMkLst>
        </pc:spChg>
        <pc:spChg chg="add mod">
          <ac:chgData name="cho minjeong" userId="1dabe1b7a2ca309d" providerId="LiveId" clId="{B093E4B1-0CE1-4426-9229-E626FD621B9C}" dt="2019-07-12T01:35:44.803" v="7150" actId="20577"/>
          <ac:spMkLst>
            <pc:docMk/>
            <pc:sldMk cId="231148030" sldId="259"/>
            <ac:spMk id="15" creationId="{806E90BC-C25B-4596-B661-14543735F0C4}"/>
          </ac:spMkLst>
        </pc:spChg>
        <pc:spChg chg="add mod">
          <ac:chgData name="cho minjeong" userId="1dabe1b7a2ca309d" providerId="LiveId" clId="{B093E4B1-0CE1-4426-9229-E626FD621B9C}" dt="2019-07-12T00:56:45.411" v="6268" actId="20577"/>
          <ac:spMkLst>
            <pc:docMk/>
            <pc:sldMk cId="231148030" sldId="259"/>
            <ac:spMk id="16" creationId="{E798AB64-DF76-405D-9365-E857E51751B5}"/>
          </ac:spMkLst>
        </pc:spChg>
      </pc:sldChg>
      <pc:sldChg chg="del">
        <pc:chgData name="cho minjeong" userId="1dabe1b7a2ca309d" providerId="LiveId" clId="{B093E4B1-0CE1-4426-9229-E626FD621B9C}" dt="2019-07-11T06:04:54.865" v="171" actId="2696"/>
        <pc:sldMkLst>
          <pc:docMk/>
          <pc:sldMk cId="3904052457" sldId="260"/>
        </pc:sldMkLst>
      </pc:sldChg>
      <pc:sldChg chg="modSp">
        <pc:chgData name="cho minjeong" userId="1dabe1b7a2ca309d" providerId="LiveId" clId="{B093E4B1-0CE1-4426-9229-E626FD621B9C}" dt="2019-07-11T10:38:28.819" v="4224" actId="20577"/>
        <pc:sldMkLst>
          <pc:docMk/>
          <pc:sldMk cId="480987214" sldId="261"/>
        </pc:sldMkLst>
        <pc:spChg chg="mod">
          <ac:chgData name="cho minjeong" userId="1dabe1b7a2ca309d" providerId="LiveId" clId="{B093E4B1-0CE1-4426-9229-E626FD621B9C}" dt="2019-07-11T06:05:07.015" v="217" actId="20577"/>
          <ac:spMkLst>
            <pc:docMk/>
            <pc:sldMk cId="480987214" sldId="261"/>
            <ac:spMk id="2" creationId="{F64C952D-F96C-4A4E-8F4A-76ADE86A80EB}"/>
          </ac:spMkLst>
        </pc:spChg>
        <pc:spChg chg="mod">
          <ac:chgData name="cho minjeong" userId="1dabe1b7a2ca309d" providerId="LiveId" clId="{B093E4B1-0CE1-4426-9229-E626FD621B9C}" dt="2019-07-11T10:38:28.819" v="4224" actId="20577"/>
          <ac:spMkLst>
            <pc:docMk/>
            <pc:sldMk cId="480987214" sldId="261"/>
            <ac:spMk id="3" creationId="{BD0D3999-C585-4E22-9BCF-8EE267160251}"/>
          </ac:spMkLst>
        </pc:spChg>
      </pc:sldChg>
      <pc:sldChg chg="del">
        <pc:chgData name="cho minjeong" userId="1dabe1b7a2ca309d" providerId="LiveId" clId="{B093E4B1-0CE1-4426-9229-E626FD621B9C}" dt="2019-07-11T06:04:54.879" v="172" actId="2696"/>
        <pc:sldMkLst>
          <pc:docMk/>
          <pc:sldMk cId="3013190940" sldId="262"/>
        </pc:sldMkLst>
      </pc:sldChg>
      <pc:sldChg chg="addSp delSp modSp del">
        <pc:chgData name="cho minjeong" userId="1dabe1b7a2ca309d" providerId="LiveId" clId="{B093E4B1-0CE1-4426-9229-E626FD621B9C}" dt="2019-07-12T02:23:13.399" v="8011" actId="2696"/>
        <pc:sldMkLst>
          <pc:docMk/>
          <pc:sldMk cId="1913246973" sldId="263"/>
        </pc:sldMkLst>
        <pc:spChg chg="mod">
          <ac:chgData name="cho minjeong" userId="1dabe1b7a2ca309d" providerId="LiveId" clId="{B093E4B1-0CE1-4426-9229-E626FD621B9C}" dt="2019-07-11T06:05:56.544" v="227" actId="20577"/>
          <ac:spMkLst>
            <pc:docMk/>
            <pc:sldMk cId="1913246973" sldId="263"/>
            <ac:spMk id="2" creationId="{F8886D03-42AD-4ED6-951E-085E88399BE5}"/>
          </ac:spMkLst>
        </pc:spChg>
        <pc:spChg chg="mod">
          <ac:chgData name="cho minjeong" userId="1dabe1b7a2ca309d" providerId="LiveId" clId="{B093E4B1-0CE1-4426-9229-E626FD621B9C}" dt="2019-07-12T01:34:15.207" v="6895" actId="20577"/>
          <ac:spMkLst>
            <pc:docMk/>
            <pc:sldMk cId="1913246973" sldId="263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07:24:30.221" v="313" actId="20577"/>
          <ac:spMkLst>
            <pc:docMk/>
            <pc:sldMk cId="1913246973" sldId="263"/>
            <ac:spMk id="4" creationId="{BA7956B0-C210-4058-B0DF-B3B2511F7735}"/>
          </ac:spMkLst>
        </pc:spChg>
        <pc:spChg chg="del">
          <ac:chgData name="cho minjeong" userId="1dabe1b7a2ca309d" providerId="LiveId" clId="{B093E4B1-0CE1-4426-9229-E626FD621B9C}" dt="2019-07-11T06:05:22.250" v="218" actId="478"/>
          <ac:spMkLst>
            <pc:docMk/>
            <pc:sldMk cId="1913246973" sldId="263"/>
            <ac:spMk id="9" creationId="{A687CA92-FC3E-4D17-AD45-3C4D68A37C30}"/>
          </ac:spMkLst>
        </pc:spChg>
        <pc:spChg chg="del">
          <ac:chgData name="cho minjeong" userId="1dabe1b7a2ca309d" providerId="LiveId" clId="{B093E4B1-0CE1-4426-9229-E626FD621B9C}" dt="2019-07-11T06:05:26.469" v="220" actId="478"/>
          <ac:spMkLst>
            <pc:docMk/>
            <pc:sldMk cId="1913246973" sldId="263"/>
            <ac:spMk id="10" creationId="{C6EFB5C1-F118-44F7-A883-77206764906B}"/>
          </ac:spMkLst>
        </pc:spChg>
        <pc:spChg chg="add del mod">
          <ac:chgData name="cho minjeong" userId="1dabe1b7a2ca309d" providerId="LiveId" clId="{B093E4B1-0CE1-4426-9229-E626FD621B9C}" dt="2019-07-11T06:05:24.235" v="219" actId="478"/>
          <ac:spMkLst>
            <pc:docMk/>
            <pc:sldMk cId="1913246973" sldId="263"/>
            <ac:spMk id="11" creationId="{A42A9758-B682-4EC3-80D6-3122CD9F6710}"/>
          </ac:spMkLst>
        </pc:spChg>
        <pc:picChg chg="del">
          <ac:chgData name="cho minjeong" userId="1dabe1b7a2ca309d" providerId="LiveId" clId="{B093E4B1-0CE1-4426-9229-E626FD621B9C}" dt="2019-07-11T06:05:26.469" v="220" actId="478"/>
          <ac:picMkLst>
            <pc:docMk/>
            <pc:sldMk cId="1913246973" sldId="263"/>
            <ac:picMk id="7" creationId="{1874017D-8980-4EB9-A6BB-FC2383F4CE08}"/>
          </ac:picMkLst>
        </pc:picChg>
        <pc:picChg chg="del">
          <ac:chgData name="cho minjeong" userId="1dabe1b7a2ca309d" providerId="LiveId" clId="{B093E4B1-0CE1-4426-9229-E626FD621B9C}" dt="2019-07-11T06:05:26.469" v="220" actId="478"/>
          <ac:picMkLst>
            <pc:docMk/>
            <pc:sldMk cId="1913246973" sldId="263"/>
            <ac:picMk id="8" creationId="{05A398A7-68B4-4F5E-86D6-AD60EF15B9CE}"/>
          </ac:picMkLst>
        </pc:picChg>
        <pc:cxnChg chg="del">
          <ac:chgData name="cho minjeong" userId="1dabe1b7a2ca309d" providerId="LiveId" clId="{B093E4B1-0CE1-4426-9229-E626FD621B9C}" dt="2019-07-11T06:05:26.469" v="220" actId="478"/>
          <ac:cxnSpMkLst>
            <pc:docMk/>
            <pc:sldMk cId="1913246973" sldId="263"/>
            <ac:cxnSpMk id="6" creationId="{63F1C658-FE4B-47DD-944E-4A402B9481D1}"/>
          </ac:cxnSpMkLst>
        </pc:cxnChg>
        <pc:cxnChg chg="del">
          <ac:chgData name="cho minjeong" userId="1dabe1b7a2ca309d" providerId="LiveId" clId="{B093E4B1-0CE1-4426-9229-E626FD621B9C}" dt="2019-07-11T06:05:26.469" v="220" actId="478"/>
          <ac:cxnSpMkLst>
            <pc:docMk/>
            <pc:sldMk cId="1913246973" sldId="263"/>
            <ac:cxnSpMk id="16" creationId="{0E17EDF9-79DA-4AA5-9171-8CCF2CDE9E84}"/>
          </ac:cxnSpMkLst>
        </pc:cxnChg>
      </pc:sldChg>
      <pc:sldChg chg="del">
        <pc:chgData name="cho minjeong" userId="1dabe1b7a2ca309d" providerId="LiveId" clId="{B093E4B1-0CE1-4426-9229-E626FD621B9C}" dt="2019-07-11T06:04:54.853" v="170" actId="2696"/>
        <pc:sldMkLst>
          <pc:docMk/>
          <pc:sldMk cId="2533473419" sldId="264"/>
        </pc:sldMkLst>
      </pc:sldChg>
      <pc:sldChg chg="modSp add ord">
        <pc:chgData name="cho minjeong" userId="1dabe1b7a2ca309d" providerId="LiveId" clId="{B093E4B1-0CE1-4426-9229-E626FD621B9C}" dt="2019-07-12T05:47:59.022" v="9512" actId="242"/>
        <pc:sldMkLst>
          <pc:docMk/>
          <pc:sldMk cId="2822681414" sldId="264"/>
        </pc:sldMkLst>
        <pc:spChg chg="mod">
          <ac:chgData name="cho minjeong" userId="1dabe1b7a2ca309d" providerId="LiveId" clId="{B093E4B1-0CE1-4426-9229-E626FD621B9C}" dt="2019-07-11T06:06:35.217" v="238" actId="20577"/>
          <ac:spMkLst>
            <pc:docMk/>
            <pc:sldMk cId="2822681414" sldId="264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5:47:59.022" v="9512" actId="242"/>
          <ac:spMkLst>
            <pc:docMk/>
            <pc:sldMk cId="2822681414" sldId="264"/>
            <ac:spMk id="4" creationId="{BA7956B0-C210-4058-B0DF-B3B2511F7735}"/>
          </ac:spMkLst>
        </pc:spChg>
      </pc:sldChg>
      <pc:sldChg chg="addSp delSp modSp add">
        <pc:chgData name="cho minjeong" userId="1dabe1b7a2ca309d" providerId="LiveId" clId="{B093E4B1-0CE1-4426-9229-E626FD621B9C}" dt="2019-07-12T01:34:18.204" v="6896"/>
        <pc:sldMkLst>
          <pc:docMk/>
          <pc:sldMk cId="1177445756" sldId="265"/>
        </pc:sldMkLst>
        <pc:spChg chg="mod">
          <ac:chgData name="cho minjeong" userId="1dabe1b7a2ca309d" providerId="LiveId" clId="{B093E4B1-0CE1-4426-9229-E626FD621B9C}" dt="2019-07-12T01:34:18.204" v="6896"/>
          <ac:spMkLst>
            <pc:docMk/>
            <pc:sldMk cId="1177445756" sldId="265"/>
            <ac:spMk id="3" creationId="{BD695E01-0113-4389-A9BA-6AD427802A0B}"/>
          </ac:spMkLst>
        </pc:spChg>
        <pc:spChg chg="del mod">
          <ac:chgData name="cho minjeong" userId="1dabe1b7a2ca309d" providerId="LiveId" clId="{B093E4B1-0CE1-4426-9229-E626FD621B9C}" dt="2019-07-11T07:59:32.591" v="1751" actId="478"/>
          <ac:spMkLst>
            <pc:docMk/>
            <pc:sldMk cId="1177445756" sldId="265"/>
            <ac:spMk id="4" creationId="{BA7956B0-C210-4058-B0DF-B3B2511F7735}"/>
          </ac:spMkLst>
        </pc:spChg>
        <pc:spChg chg="add mod">
          <ac:chgData name="cho minjeong" userId="1dabe1b7a2ca309d" providerId="LiveId" clId="{B093E4B1-0CE1-4426-9229-E626FD621B9C}" dt="2019-07-11T07:41:47.366" v="318" actId="14100"/>
          <ac:spMkLst>
            <pc:docMk/>
            <pc:sldMk cId="1177445756" sldId="265"/>
            <ac:spMk id="5" creationId="{97976C34-5387-43E4-AAF7-D98757DF7A8A}"/>
          </ac:spMkLst>
        </pc:spChg>
        <pc:spChg chg="add mod">
          <ac:chgData name="cho minjeong" userId="1dabe1b7a2ca309d" providerId="LiveId" clId="{B093E4B1-0CE1-4426-9229-E626FD621B9C}" dt="2019-07-11T07:42:30.755" v="362" actId="20577"/>
          <ac:spMkLst>
            <pc:docMk/>
            <pc:sldMk cId="1177445756" sldId="265"/>
            <ac:spMk id="6" creationId="{91F88871-E26E-4838-90C0-32EE0CC7FAD1}"/>
          </ac:spMkLst>
        </pc:spChg>
        <pc:spChg chg="add del mod">
          <ac:chgData name="cho minjeong" userId="1dabe1b7a2ca309d" providerId="LiveId" clId="{B093E4B1-0CE1-4426-9229-E626FD621B9C}" dt="2019-07-11T07:59:14.604" v="1746"/>
          <ac:spMkLst>
            <pc:docMk/>
            <pc:sldMk cId="1177445756" sldId="265"/>
            <ac:spMk id="8" creationId="{58D10E65-0006-434B-A1D6-A90ACD6CD452}"/>
          </ac:spMkLst>
        </pc:spChg>
        <pc:spChg chg="add del">
          <ac:chgData name="cho minjeong" userId="1dabe1b7a2ca309d" providerId="LiveId" clId="{B093E4B1-0CE1-4426-9229-E626FD621B9C}" dt="2019-07-11T07:59:15.478" v="1748"/>
          <ac:spMkLst>
            <pc:docMk/>
            <pc:sldMk cId="1177445756" sldId="265"/>
            <ac:spMk id="9" creationId="{182C0FAD-7085-47A3-AAD0-2F429BEA5983}"/>
          </ac:spMkLst>
        </pc:spChg>
        <pc:spChg chg="add mod">
          <ac:chgData name="cho minjeong" userId="1dabe1b7a2ca309d" providerId="LiveId" clId="{B093E4B1-0CE1-4426-9229-E626FD621B9C}" dt="2019-07-11T08:03:15.531" v="1765" actId="207"/>
          <ac:spMkLst>
            <pc:docMk/>
            <pc:sldMk cId="1177445756" sldId="265"/>
            <ac:spMk id="10" creationId="{80921D50-BA93-4067-BBF0-31822D713A81}"/>
          </ac:spMkLst>
        </pc:spChg>
        <pc:spChg chg="add del mod">
          <ac:chgData name="cho minjeong" userId="1dabe1b7a2ca309d" providerId="LiveId" clId="{B093E4B1-0CE1-4426-9229-E626FD621B9C}" dt="2019-07-11T07:59:50.369" v="1755" actId="478"/>
          <ac:spMkLst>
            <pc:docMk/>
            <pc:sldMk cId="1177445756" sldId="265"/>
            <ac:spMk id="12" creationId="{488AD5EB-34DE-4549-9C1F-DBBEC0EE355A}"/>
          </ac:spMkLst>
        </pc:spChg>
        <pc:picChg chg="add mod">
          <ac:chgData name="cho minjeong" userId="1dabe1b7a2ca309d" providerId="LiveId" clId="{B093E4B1-0CE1-4426-9229-E626FD621B9C}" dt="2019-07-11T07:59:54.623" v="1757" actId="14100"/>
          <ac:picMkLst>
            <pc:docMk/>
            <pc:sldMk cId="1177445756" sldId="265"/>
            <ac:picMk id="7" creationId="{0E4334FF-FF3B-4862-A934-54EAF67C35CB}"/>
          </ac:picMkLst>
        </pc:picChg>
      </pc:sldChg>
      <pc:sldChg chg="modSp del">
        <pc:chgData name="cho minjeong" userId="1dabe1b7a2ca309d" providerId="LiveId" clId="{B093E4B1-0CE1-4426-9229-E626FD621B9C}" dt="2019-07-11T06:04:54.888" v="173" actId="2696"/>
        <pc:sldMkLst>
          <pc:docMk/>
          <pc:sldMk cId="3091570303" sldId="265"/>
        </pc:sldMkLst>
        <pc:spChg chg="mod">
          <ac:chgData name="cho minjeong" userId="1dabe1b7a2ca309d" providerId="LiveId" clId="{B093E4B1-0CE1-4426-9229-E626FD621B9C}" dt="2019-07-11T05:45:04.681" v="74" actId="27636"/>
          <ac:spMkLst>
            <pc:docMk/>
            <pc:sldMk cId="3091570303" sldId="265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899" v="174" actId="2696"/>
        <pc:sldMkLst>
          <pc:docMk/>
          <pc:sldMk cId="1989575948" sldId="266"/>
        </pc:sldMkLst>
        <pc:spChg chg="mod">
          <ac:chgData name="cho minjeong" userId="1dabe1b7a2ca309d" providerId="LiveId" clId="{B093E4B1-0CE1-4426-9229-E626FD621B9C}" dt="2019-07-11T05:45:04.684" v="75" actId="27636"/>
          <ac:spMkLst>
            <pc:docMk/>
            <pc:sldMk cId="1989575948" sldId="266"/>
            <ac:spMk id="3" creationId="{BD695E01-0113-4389-A9BA-6AD427802A0B}"/>
          </ac:spMkLst>
        </pc:spChg>
      </pc:sldChg>
      <pc:sldChg chg="delSp modSp add del">
        <pc:chgData name="cho minjeong" userId="1dabe1b7a2ca309d" providerId="LiveId" clId="{B093E4B1-0CE1-4426-9229-E626FD621B9C}" dt="2019-07-12T06:21:17.974" v="10694" actId="2696"/>
        <pc:sldMkLst>
          <pc:docMk/>
          <pc:sldMk cId="3465252594" sldId="266"/>
        </pc:sldMkLst>
        <pc:spChg chg="mod">
          <ac:chgData name="cho minjeong" userId="1dabe1b7a2ca309d" providerId="LiveId" clId="{B093E4B1-0CE1-4426-9229-E626FD621B9C}" dt="2019-07-12T01:34:20.531" v="6897"/>
          <ac:spMkLst>
            <pc:docMk/>
            <pc:sldMk cId="3465252594" sldId="266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08:04:58.416" v="1783" actId="1036"/>
          <ac:spMkLst>
            <pc:docMk/>
            <pc:sldMk cId="3465252594" sldId="266"/>
            <ac:spMk id="5" creationId="{97976C34-5387-43E4-AAF7-D98757DF7A8A}"/>
          </ac:spMkLst>
        </pc:spChg>
        <pc:spChg chg="mod">
          <ac:chgData name="cho minjeong" userId="1dabe1b7a2ca309d" providerId="LiveId" clId="{B093E4B1-0CE1-4426-9229-E626FD621B9C}" dt="2019-07-11T08:06:56.290" v="1825" actId="20577"/>
          <ac:spMkLst>
            <pc:docMk/>
            <pc:sldMk cId="3465252594" sldId="266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1T08:04:31.039" v="1771"/>
          <ac:spMkLst>
            <pc:docMk/>
            <pc:sldMk cId="3465252594" sldId="266"/>
            <ac:spMk id="10" creationId="{80921D50-BA93-4067-BBF0-31822D713A81}"/>
          </ac:spMkLst>
        </pc:spChg>
        <pc:picChg chg="del">
          <ac:chgData name="cho minjeong" userId="1dabe1b7a2ca309d" providerId="LiveId" clId="{B093E4B1-0CE1-4426-9229-E626FD621B9C}" dt="2019-07-11T08:04:22.349" v="1767" actId="478"/>
          <ac:picMkLst>
            <pc:docMk/>
            <pc:sldMk cId="3465252594" sldId="266"/>
            <ac:picMk id="7" creationId="{0E4334FF-FF3B-4862-A934-54EAF67C35CB}"/>
          </ac:picMkLst>
        </pc:picChg>
      </pc:sldChg>
      <pc:sldChg chg="addSp delSp modSp add modNotesTx">
        <pc:chgData name="cho minjeong" userId="1dabe1b7a2ca309d" providerId="LiveId" clId="{B093E4B1-0CE1-4426-9229-E626FD621B9C}" dt="2019-07-12T01:34:26.688" v="6899"/>
        <pc:sldMkLst>
          <pc:docMk/>
          <pc:sldMk cId="101049335" sldId="267"/>
        </pc:sldMkLst>
        <pc:spChg chg="mod">
          <ac:chgData name="cho minjeong" userId="1dabe1b7a2ca309d" providerId="LiveId" clId="{B093E4B1-0CE1-4426-9229-E626FD621B9C}" dt="2019-07-12T01:34:26.688" v="6899"/>
          <ac:spMkLst>
            <pc:docMk/>
            <pc:sldMk cId="101049335" sldId="267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4" creationId="{5DA7DA42-CA77-48BE-BF3D-4BBBE1E4CA4B}"/>
          </ac:spMkLst>
        </pc:spChg>
        <pc:spChg chg="mod">
          <ac:chgData name="cho minjeong" userId="1dabe1b7a2ca309d" providerId="LiveId" clId="{B093E4B1-0CE1-4426-9229-E626FD621B9C}" dt="2019-07-11T08:45:46.761" v="1870" actId="20577"/>
          <ac:spMkLst>
            <pc:docMk/>
            <pc:sldMk cId="101049335" sldId="267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1T10:21:41.488" v="3703" actId="20577"/>
          <ac:spMkLst>
            <pc:docMk/>
            <pc:sldMk cId="101049335" sldId="267"/>
            <ac:spMk id="7" creationId="{2FE137D0-DBD3-4133-BF76-F98D367DF5AD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8" creationId="{A6447588-5894-4820-845F-7CE600EFF733}"/>
          </ac:spMkLst>
        </pc:spChg>
        <pc:spChg chg="add del mod">
          <ac:chgData name="cho minjeong" userId="1dabe1b7a2ca309d" providerId="LiveId" clId="{B093E4B1-0CE1-4426-9229-E626FD621B9C}" dt="2019-07-11T08:54:11.391" v="2060" actId="478"/>
          <ac:spMkLst>
            <pc:docMk/>
            <pc:sldMk cId="101049335" sldId="267"/>
            <ac:spMk id="9" creationId="{146BEE53-9DD9-4928-80AB-B8EEFEE269F2}"/>
          </ac:spMkLst>
        </pc:spChg>
        <pc:spChg chg="add del mod">
          <ac:chgData name="cho minjeong" userId="1dabe1b7a2ca309d" providerId="LiveId" clId="{B093E4B1-0CE1-4426-9229-E626FD621B9C}" dt="2019-07-11T08:54:04.771" v="2058" actId="478"/>
          <ac:spMkLst>
            <pc:docMk/>
            <pc:sldMk cId="101049335" sldId="267"/>
            <ac:spMk id="10" creationId="{B3F26BB1-80F4-4B5B-9A1A-2358A4FAD8C3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11" creationId="{28D1DD51-B0DE-459A-B844-5A4F72B2D994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19" creationId="{182D1CEE-497B-442E-96CB-99458FD667F2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3" creationId="{F1AA2720-0306-4ECC-893D-85AD9CC9EA6C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4" creationId="{44DDE43B-7FC1-4791-9A67-F84BF307F742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5" creationId="{2676BA24-4245-466C-8B7E-00F59BF24286}"/>
          </ac:spMkLst>
        </pc:spChg>
        <pc:grpChg chg="add mod">
          <ac:chgData name="cho minjeong" userId="1dabe1b7a2ca309d" providerId="LiveId" clId="{B093E4B1-0CE1-4426-9229-E626FD621B9C}" dt="2019-07-11T09:46:12.392" v="2917" actId="1036"/>
          <ac:grpSpMkLst>
            <pc:docMk/>
            <pc:sldMk cId="101049335" sldId="267"/>
            <ac:grpSpMk id="26" creationId="{F5530CFB-816D-4413-BE9B-1E8251877984}"/>
          </ac:grpSpMkLst>
        </pc:grp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3" creationId="{3C716BCE-2CA6-4CEB-B334-D545F5A04883}"/>
          </ac:cxnSpMkLst>
        </pc:cxn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5" creationId="{74A68441-5269-49EE-943A-BBEB7606A93E}"/>
          </ac:cxnSpMkLst>
        </pc:cxn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8" creationId="{B0E1E602-7476-4370-9AC0-4306EAA57E7F}"/>
          </ac:cxnSpMkLst>
        </pc:cxnChg>
      </pc:sldChg>
      <pc:sldChg chg="modSp del">
        <pc:chgData name="cho minjeong" userId="1dabe1b7a2ca309d" providerId="LiveId" clId="{B093E4B1-0CE1-4426-9229-E626FD621B9C}" dt="2019-07-11T06:04:54.909" v="175" actId="2696"/>
        <pc:sldMkLst>
          <pc:docMk/>
          <pc:sldMk cId="3902376834" sldId="267"/>
        </pc:sldMkLst>
        <pc:spChg chg="mod">
          <ac:chgData name="cho minjeong" userId="1dabe1b7a2ca309d" providerId="LiveId" clId="{B093E4B1-0CE1-4426-9229-E626FD621B9C}" dt="2019-07-11T05:45:04.694" v="76" actId="27636"/>
          <ac:spMkLst>
            <pc:docMk/>
            <pc:sldMk cId="3902376834" sldId="267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918" v="176" actId="2696"/>
        <pc:sldMkLst>
          <pc:docMk/>
          <pc:sldMk cId="3713202511" sldId="268"/>
        </pc:sldMkLst>
        <pc:spChg chg="mod">
          <ac:chgData name="cho minjeong" userId="1dabe1b7a2ca309d" providerId="LiveId" clId="{B093E4B1-0CE1-4426-9229-E626FD621B9C}" dt="2019-07-11T05:45:04.704" v="77" actId="27636"/>
          <ac:spMkLst>
            <pc:docMk/>
            <pc:sldMk cId="3713202511" sldId="268"/>
            <ac:spMk id="3" creationId="{BD695E01-0113-4389-A9BA-6AD427802A0B}"/>
          </ac:spMkLst>
        </pc:spChg>
      </pc:sldChg>
      <pc:sldChg chg="addSp delSp modSp add modNotesTx">
        <pc:chgData name="cho minjeong" userId="1dabe1b7a2ca309d" providerId="LiveId" clId="{B093E4B1-0CE1-4426-9229-E626FD621B9C}" dt="2019-07-12T01:34:56.853" v="6981" actId="20577"/>
        <pc:sldMkLst>
          <pc:docMk/>
          <pc:sldMk cId="3896158408" sldId="268"/>
        </pc:sldMkLst>
        <pc:spChg chg="mod">
          <ac:chgData name="cho minjeong" userId="1dabe1b7a2ca309d" providerId="LiveId" clId="{B093E4B1-0CE1-4426-9229-E626FD621B9C}" dt="2019-07-12T01:34:56.853" v="6981" actId="20577"/>
          <ac:spMkLst>
            <pc:docMk/>
            <pc:sldMk cId="3896158408" sldId="268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08:03.155" v="3444" actId="20577"/>
          <ac:spMkLst>
            <pc:docMk/>
            <pc:sldMk cId="3896158408" sldId="268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1T09:46:34.856" v="2922"/>
          <ac:spMkLst>
            <pc:docMk/>
            <pc:sldMk cId="3896158408" sldId="268"/>
            <ac:spMk id="7" creationId="{2FE137D0-DBD3-4133-BF76-F98D367DF5AD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9" creationId="{8DA17F53-31C0-4157-8637-FE9BD823A984}"/>
          </ac:spMkLst>
        </pc:spChg>
        <pc:spChg chg="add mod or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12" creationId="{1D2EE5F2-DF0E-4F95-9EE4-CDFA433B561E}"/>
          </ac:spMkLst>
        </pc:spChg>
        <pc:spChg chg="add del mod">
          <ac:chgData name="cho minjeong" userId="1dabe1b7a2ca309d" providerId="LiveId" clId="{B093E4B1-0CE1-4426-9229-E626FD621B9C}" dt="2019-07-11T10:03:54.907" v="3239" actId="478"/>
          <ac:spMkLst>
            <pc:docMk/>
            <pc:sldMk cId="3896158408" sldId="268"/>
            <ac:spMk id="16" creationId="{025EA375-C9B2-4827-8C30-E6F4CDCBB617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17" creationId="{7068B03A-EAA2-4741-B7F0-755833375E49}"/>
          </ac:spMkLst>
        </pc:spChg>
        <pc:spChg chg="add del mod">
          <ac:chgData name="cho minjeong" userId="1dabe1b7a2ca309d" providerId="LiveId" clId="{B093E4B1-0CE1-4426-9229-E626FD621B9C}" dt="2019-07-11T09:56:32.107" v="2983"/>
          <ac:spMkLst>
            <pc:docMk/>
            <pc:sldMk cId="3896158408" sldId="268"/>
            <ac:spMk id="20" creationId="{4AA8755A-F697-4561-9AA9-CE32FA2AF807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21" creationId="{D954B38B-A1CB-4091-826C-536E31FC2C87}"/>
          </ac:spMkLst>
        </pc:spChg>
        <pc:spChg chg="mod">
          <ac:chgData name="cho minjeong" userId="1dabe1b7a2ca309d" providerId="LiveId" clId="{B093E4B1-0CE1-4426-9229-E626FD621B9C}" dt="2019-07-11T10:04:24.543" v="3271" actId="20577"/>
          <ac:spMkLst>
            <pc:docMk/>
            <pc:sldMk cId="3896158408" sldId="268"/>
            <ac:spMk id="29" creationId="{B0021502-3EFF-4BDA-8572-842863179B70}"/>
          </ac:spMkLst>
        </pc:spChg>
        <pc:spChg chg="mod">
          <ac:chgData name="cho minjeong" userId="1dabe1b7a2ca309d" providerId="LiveId" clId="{B093E4B1-0CE1-4426-9229-E626FD621B9C}" dt="2019-07-11T10:04:34.848" v="3278" actId="20577"/>
          <ac:spMkLst>
            <pc:docMk/>
            <pc:sldMk cId="3896158408" sldId="268"/>
            <ac:spMk id="36" creationId="{DDBB8E18-5C27-4C5E-9436-B1AF8410DC63}"/>
          </ac:spMkLst>
        </pc:spChg>
        <pc:spChg chg="add del mod">
          <ac:chgData name="cho minjeong" userId="1dabe1b7a2ca309d" providerId="LiveId" clId="{B093E4B1-0CE1-4426-9229-E626FD621B9C}" dt="2019-07-11T10:06:19.014" v="3359" actId="478"/>
          <ac:spMkLst>
            <pc:docMk/>
            <pc:sldMk cId="3896158408" sldId="268"/>
            <ac:spMk id="47" creationId="{C72E0DE8-F466-48D0-8DB5-5787003F0F80}"/>
          </ac:spMkLst>
        </pc:spChg>
        <pc:spChg chg="add mod">
          <ac:chgData name="cho minjeong" userId="1dabe1b7a2ca309d" providerId="LiveId" clId="{B093E4B1-0CE1-4426-9229-E626FD621B9C}" dt="2019-07-11T10:07:00.333" v="3381" actId="164"/>
          <ac:spMkLst>
            <pc:docMk/>
            <pc:sldMk cId="3896158408" sldId="268"/>
            <ac:spMk id="48" creationId="{32FAE165-84CA-45CA-977E-CE19DDBA48E6}"/>
          </ac:spMkLst>
        </pc:spChg>
        <pc:spChg chg="add del mod">
          <ac:chgData name="cho minjeong" userId="1dabe1b7a2ca309d" providerId="LiveId" clId="{B093E4B1-0CE1-4426-9229-E626FD621B9C}" dt="2019-07-11T10:07:29.014" v="3391" actId="478"/>
          <ac:spMkLst>
            <pc:docMk/>
            <pc:sldMk cId="3896158408" sldId="268"/>
            <ac:spMk id="51" creationId="{0282E00D-D97F-4D81-A2DA-38C69B2C13E6}"/>
          </ac:spMkLst>
        </pc:spChg>
        <pc:spChg chg="add del mod">
          <ac:chgData name="cho minjeong" userId="1dabe1b7a2ca309d" providerId="LiveId" clId="{B093E4B1-0CE1-4426-9229-E626FD621B9C}" dt="2019-07-11T10:07:37.382" v="3394" actId="478"/>
          <ac:spMkLst>
            <pc:docMk/>
            <pc:sldMk cId="3896158408" sldId="268"/>
            <ac:spMk id="52" creationId="{DD6BB9EF-9B82-436C-831F-939A5BFA1C60}"/>
          </ac:spMkLst>
        </pc:spChg>
        <pc:spChg chg="add mod">
          <ac:chgData name="cho minjeong" userId="1dabe1b7a2ca309d" providerId="LiveId" clId="{B093E4B1-0CE1-4426-9229-E626FD621B9C}" dt="2019-07-11T10:08:23.618" v="3449" actId="1582"/>
          <ac:spMkLst>
            <pc:docMk/>
            <pc:sldMk cId="3896158408" sldId="268"/>
            <ac:spMk id="53" creationId="{115E5B61-BF24-4F39-8E8D-67B6489E6C6B}"/>
          </ac:spMkLst>
        </pc:spChg>
        <pc:spChg chg="add mod">
          <ac:chgData name="cho minjeong" userId="1dabe1b7a2ca309d" providerId="LiveId" clId="{B093E4B1-0CE1-4426-9229-E626FD621B9C}" dt="2019-07-11T10:08:40.017" v="3476" actId="20577"/>
          <ac:spMkLst>
            <pc:docMk/>
            <pc:sldMk cId="3896158408" sldId="268"/>
            <ac:spMk id="54" creationId="{54DD9A7D-2906-4A26-A0BC-FEBA32C786F4}"/>
          </ac:spMkLst>
        </pc:spChg>
        <pc:grpChg chg="add mod">
          <ac:chgData name="cho minjeong" userId="1dabe1b7a2ca309d" providerId="LiveId" clId="{B093E4B1-0CE1-4426-9229-E626FD621B9C}" dt="2019-07-11T10:03:34.938" v="3222" actId="164"/>
          <ac:grpSpMkLst>
            <pc:docMk/>
            <pc:sldMk cId="3896158408" sldId="268"/>
            <ac:grpSpMk id="10" creationId="{D0BD50A0-5ABD-4D56-BCDF-7D3A68B6A0F6}"/>
          </ac:grpSpMkLst>
        </pc:grpChg>
        <pc:grpChg chg="add mod">
          <ac:chgData name="cho minjeong" userId="1dabe1b7a2ca309d" providerId="LiveId" clId="{B093E4B1-0CE1-4426-9229-E626FD621B9C}" dt="2019-07-11T10:04:18.441" v="3268" actId="164"/>
          <ac:grpSpMkLst>
            <pc:docMk/>
            <pc:sldMk cId="3896158408" sldId="268"/>
            <ac:grpSpMk id="14" creationId="{E5ED5FEA-01A8-49F0-97A8-DB779B8462F3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22" creationId="{2718FC2D-75BE-4EE0-8FAF-AD6ED6784379}"/>
          </ac:grpSpMkLst>
        </pc:grpChg>
        <pc:grpChg chg="del">
          <ac:chgData name="cho minjeong" userId="1dabe1b7a2ca309d" providerId="LiveId" clId="{B093E4B1-0CE1-4426-9229-E626FD621B9C}" dt="2019-07-11T09:46:31.372" v="2919" actId="478"/>
          <ac:grpSpMkLst>
            <pc:docMk/>
            <pc:sldMk cId="3896158408" sldId="268"/>
            <ac:grpSpMk id="26" creationId="{F5530CFB-816D-4413-BE9B-1E8251877984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27" creationId="{792F9EA8-E68A-422A-9773-C9B7A56134D6}"/>
          </ac:grpSpMkLst>
        </pc:grpChg>
        <pc:grpChg chg="mod">
          <ac:chgData name="cho minjeong" userId="1dabe1b7a2ca309d" providerId="LiveId" clId="{B093E4B1-0CE1-4426-9229-E626FD621B9C}" dt="2019-07-11T10:04:19.571" v="3269"/>
          <ac:grpSpMkLst>
            <pc:docMk/>
            <pc:sldMk cId="3896158408" sldId="268"/>
            <ac:grpSpMk id="28" creationId="{F9162E5C-EBF5-4C85-8C79-B84835AFAC49}"/>
          </ac:grpSpMkLst>
        </pc:grpChg>
        <pc:grpChg chg="mod">
          <ac:chgData name="cho minjeong" userId="1dabe1b7a2ca309d" providerId="LiveId" clId="{B093E4B1-0CE1-4426-9229-E626FD621B9C}" dt="2019-07-11T10:04:19.571" v="3269"/>
          <ac:grpSpMkLst>
            <pc:docMk/>
            <pc:sldMk cId="3896158408" sldId="268"/>
            <ac:grpSpMk id="31" creationId="{2F80ACE5-927D-4606-8DD4-65317626FB87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34" creationId="{28211709-3BBD-47EA-80B8-86E5FB9BE493}"/>
          </ac:grpSpMkLst>
        </pc:grpChg>
        <pc:grpChg chg="mod">
          <ac:chgData name="cho minjeong" userId="1dabe1b7a2ca309d" providerId="LiveId" clId="{B093E4B1-0CE1-4426-9229-E626FD621B9C}" dt="2019-07-11T10:04:25.978" v="3272"/>
          <ac:grpSpMkLst>
            <pc:docMk/>
            <pc:sldMk cId="3896158408" sldId="268"/>
            <ac:grpSpMk id="35" creationId="{B332B5AB-F40A-4E18-B50B-21E911275960}"/>
          </ac:grpSpMkLst>
        </pc:grpChg>
        <pc:grpChg chg="mod">
          <ac:chgData name="cho minjeong" userId="1dabe1b7a2ca309d" providerId="LiveId" clId="{B093E4B1-0CE1-4426-9229-E626FD621B9C}" dt="2019-07-11T10:04:25.978" v="3272"/>
          <ac:grpSpMkLst>
            <pc:docMk/>
            <pc:sldMk cId="3896158408" sldId="268"/>
            <ac:grpSpMk id="38" creationId="{5BDA3039-6B6E-4D64-8426-A086BDBCD0F0}"/>
          </ac:grpSpMkLst>
        </pc:grpChg>
        <pc:grpChg chg="add mod">
          <ac:chgData name="cho minjeong" userId="1dabe1b7a2ca309d" providerId="LiveId" clId="{B093E4B1-0CE1-4426-9229-E626FD621B9C}" dt="2019-07-11T10:05:29.262" v="3339" actId="164"/>
          <ac:grpSpMkLst>
            <pc:docMk/>
            <pc:sldMk cId="3896158408" sldId="268"/>
            <ac:grpSpMk id="41" creationId="{5011331D-EED2-4D46-9817-8A327DF9F023}"/>
          </ac:grpSpMkLst>
        </pc:grpChg>
        <pc:grpChg chg="add mod">
          <ac:chgData name="cho minjeong" userId="1dabe1b7a2ca309d" providerId="LiveId" clId="{B093E4B1-0CE1-4426-9229-E626FD621B9C}" dt="2019-07-11T10:07:00.333" v="3381" actId="164"/>
          <ac:grpSpMkLst>
            <pc:docMk/>
            <pc:sldMk cId="3896158408" sldId="268"/>
            <ac:grpSpMk id="46" creationId="{E7679160-4600-4A66-9DBD-8AD54535906F}"/>
          </ac:grpSpMkLst>
        </pc:grpChg>
        <pc:grpChg chg="add del mod">
          <ac:chgData name="cho minjeong" userId="1dabe1b7a2ca309d" providerId="LiveId" clId="{B093E4B1-0CE1-4426-9229-E626FD621B9C}" dt="2019-07-11T10:22:14.246" v="3760" actId="478"/>
          <ac:grpSpMkLst>
            <pc:docMk/>
            <pc:sldMk cId="3896158408" sldId="268"/>
            <ac:grpSpMk id="50" creationId="{4FF24128-F83B-43E1-832C-BEA2FCDAED1A}"/>
          </ac:grpSpMkLst>
        </pc:grp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3" creationId="{3C716BCE-2CA6-4CEB-B334-D545F5A04883}"/>
          </ac:cxnSpMkLst>
        </pc:cxn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5" creationId="{74A68441-5269-49EE-943A-BBEB7606A93E}"/>
          </ac:cxnSpMkLst>
        </pc:cxn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8" creationId="{B0E1E602-7476-4370-9AC0-4306EAA57E7F}"/>
          </ac:cxnSpMkLst>
        </pc:cxnChg>
        <pc:cxnChg chg="add mod">
          <ac:chgData name="cho minjeong" userId="1dabe1b7a2ca309d" providerId="LiveId" clId="{B093E4B1-0CE1-4426-9229-E626FD621B9C}" dt="2019-07-11T10:22:14.246" v="3760" actId="478"/>
          <ac:cxnSpMkLst>
            <pc:docMk/>
            <pc:sldMk cId="3896158408" sldId="268"/>
            <ac:cxnSpMk id="43" creationId="{FBB78FC2-34A4-458F-B548-F26EBDA90C81}"/>
          </ac:cxnSpMkLst>
        </pc:cxnChg>
        <pc:cxnChg chg="add del mod">
          <ac:chgData name="cho minjeong" userId="1dabe1b7a2ca309d" providerId="LiveId" clId="{B093E4B1-0CE1-4426-9229-E626FD621B9C}" dt="2019-07-11T10:05:16.453" v="3336" actId="478"/>
          <ac:cxnSpMkLst>
            <pc:docMk/>
            <pc:sldMk cId="3896158408" sldId="268"/>
            <ac:cxnSpMk id="44" creationId="{98133323-5FE7-4C29-B04B-879D56D64084}"/>
          </ac:cxnSpMkLst>
        </pc:cxnChg>
        <pc:cxnChg chg="add mod">
          <ac:chgData name="cho minjeong" userId="1dabe1b7a2ca309d" providerId="LiveId" clId="{B093E4B1-0CE1-4426-9229-E626FD621B9C}" dt="2019-07-11T10:05:29.262" v="3339" actId="164"/>
          <ac:cxnSpMkLst>
            <pc:docMk/>
            <pc:sldMk cId="3896158408" sldId="268"/>
            <ac:cxnSpMk id="45" creationId="{06A2678F-86A6-4BC1-95CF-C747845623AE}"/>
          </ac:cxnSpMkLst>
        </pc:cxnChg>
        <pc:cxnChg chg="add mod">
          <ac:chgData name="cho minjeong" userId="1dabe1b7a2ca309d" providerId="LiveId" clId="{B093E4B1-0CE1-4426-9229-E626FD621B9C}" dt="2019-07-11T10:07:00.333" v="3381" actId="164"/>
          <ac:cxnSpMkLst>
            <pc:docMk/>
            <pc:sldMk cId="3896158408" sldId="268"/>
            <ac:cxnSpMk id="49" creationId="{D9BDADE9-7124-4F82-AC38-B7A6696D3DD3}"/>
          </ac:cxnSpMkLst>
        </pc:cxnChg>
      </pc:sldChg>
      <pc:sldChg chg="addSp modSp add del ord modNotesTx">
        <pc:chgData name="cho minjeong" userId="1dabe1b7a2ca309d" providerId="LiveId" clId="{B093E4B1-0CE1-4426-9229-E626FD621B9C}" dt="2019-07-11T10:21:27.764" v="3702" actId="2696"/>
        <pc:sldMkLst>
          <pc:docMk/>
          <pc:sldMk cId="2969252714" sldId="269"/>
        </pc:sldMkLst>
        <pc:spChg chg="mod">
          <ac:chgData name="cho minjeong" userId="1dabe1b7a2ca309d" providerId="LiveId" clId="{B093E4B1-0CE1-4426-9229-E626FD621B9C}" dt="2019-07-11T09:56:40.222" v="2985" actId="6549"/>
          <ac:spMkLst>
            <pc:docMk/>
            <pc:sldMk cId="2969252714" sldId="269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1T09:57:03.911" v="3028" actId="12"/>
          <ac:spMkLst>
            <pc:docMk/>
            <pc:sldMk cId="2969252714" sldId="269"/>
            <ac:spMk id="7" creationId="{B7B85041-01E1-4E2D-9A36-0EEB34700D3F}"/>
          </ac:spMkLst>
        </pc:spChg>
      </pc:sldChg>
      <pc:sldChg chg="modSp del">
        <pc:chgData name="cho minjeong" userId="1dabe1b7a2ca309d" providerId="LiveId" clId="{B093E4B1-0CE1-4426-9229-E626FD621B9C}" dt="2019-07-11T06:04:54.929" v="177" actId="2696"/>
        <pc:sldMkLst>
          <pc:docMk/>
          <pc:sldMk cId="2984683867" sldId="269"/>
        </pc:sldMkLst>
        <pc:spChg chg="mod">
          <ac:chgData name="cho minjeong" userId="1dabe1b7a2ca309d" providerId="LiveId" clId="{B093E4B1-0CE1-4426-9229-E626FD621B9C}" dt="2019-07-11T05:45:04.704" v="78" actId="27636"/>
          <ac:spMkLst>
            <pc:docMk/>
            <pc:sldMk cId="2984683867" sldId="269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941" v="178" actId="2696"/>
        <pc:sldMkLst>
          <pc:docMk/>
          <pc:sldMk cId="2080726684" sldId="270"/>
        </pc:sldMkLst>
        <pc:spChg chg="mod">
          <ac:chgData name="cho minjeong" userId="1dabe1b7a2ca309d" providerId="LiveId" clId="{B093E4B1-0CE1-4426-9229-E626FD621B9C}" dt="2019-07-11T05:45:04.712" v="79" actId="27636"/>
          <ac:spMkLst>
            <pc:docMk/>
            <pc:sldMk cId="2080726684" sldId="270"/>
            <ac:spMk id="3" creationId="{BD695E01-0113-4389-A9BA-6AD427802A0B}"/>
          </ac:spMkLst>
        </pc:spChg>
      </pc:sldChg>
      <pc:sldChg chg="addSp delSp modSp add">
        <pc:chgData name="cho minjeong" userId="1dabe1b7a2ca309d" providerId="LiveId" clId="{B093E4B1-0CE1-4426-9229-E626FD621B9C}" dt="2019-07-12T01:34:22.512" v="6898"/>
        <pc:sldMkLst>
          <pc:docMk/>
          <pc:sldMk cId="2615494279" sldId="270"/>
        </pc:sldMkLst>
        <pc:spChg chg="mod">
          <ac:chgData name="cho minjeong" userId="1dabe1b7a2ca309d" providerId="LiveId" clId="{B093E4B1-0CE1-4426-9229-E626FD621B9C}" dt="2019-07-12T01:34:22.512" v="6898"/>
          <ac:spMkLst>
            <pc:docMk/>
            <pc:sldMk cId="2615494279" sldId="270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10:23.795" v="3549" actId="20577"/>
          <ac:spMkLst>
            <pc:docMk/>
            <pc:sldMk cId="2615494279" sldId="270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1:32:52.254" v="6820"/>
          <ac:spMkLst>
            <pc:docMk/>
            <pc:sldMk cId="2615494279" sldId="270"/>
            <ac:spMk id="8" creationId="{7EFB350C-A12F-4ECF-A7C0-F8187CEAFA31}"/>
          </ac:spMkLst>
        </pc:spChg>
        <pc:picChg chg="add del mod">
          <ac:chgData name="cho minjeong" userId="1dabe1b7a2ca309d" providerId="LiveId" clId="{B093E4B1-0CE1-4426-9229-E626FD621B9C}" dt="2019-07-12T00:58:06.768" v="6274" actId="478"/>
          <ac:picMkLst>
            <pc:docMk/>
            <pc:sldMk cId="2615494279" sldId="270"/>
            <ac:picMk id="7" creationId="{3B2E612B-FF07-4D9C-970A-91AC186D0CF3}"/>
          </ac:picMkLst>
        </pc:picChg>
      </pc:sldChg>
      <pc:sldChg chg="del">
        <pc:chgData name="cho minjeong" userId="1dabe1b7a2ca309d" providerId="LiveId" clId="{B093E4B1-0CE1-4426-9229-E626FD621B9C}" dt="2019-07-11T06:04:55.082" v="180" actId="2696"/>
        <pc:sldMkLst>
          <pc:docMk/>
          <pc:sldMk cId="1034682429" sldId="271"/>
        </pc:sldMkLst>
      </pc:sldChg>
      <pc:sldChg chg="addSp delSp modSp add">
        <pc:chgData name="cho minjeong" userId="1dabe1b7a2ca309d" providerId="LiveId" clId="{B093E4B1-0CE1-4426-9229-E626FD621B9C}" dt="2019-07-12T08:04:42.397" v="10848" actId="20577"/>
        <pc:sldMkLst>
          <pc:docMk/>
          <pc:sldMk cId="3528096281" sldId="271"/>
        </pc:sldMkLst>
        <pc:spChg chg="mod">
          <ac:chgData name="cho minjeong" userId="1dabe1b7a2ca309d" providerId="LiveId" clId="{B093E4B1-0CE1-4426-9229-E626FD621B9C}" dt="2019-07-12T02:02:18.586" v="7204" actId="20577"/>
          <ac:spMkLst>
            <pc:docMk/>
            <pc:sldMk cId="3528096281" sldId="271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14:15.640" v="3557" actId="20577"/>
          <ac:spMkLst>
            <pc:docMk/>
            <pc:sldMk cId="3528096281" sldId="271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8:04:42.397" v="10848" actId="20577"/>
          <ac:spMkLst>
            <pc:docMk/>
            <pc:sldMk cId="3528096281" sldId="271"/>
            <ac:spMk id="42" creationId="{94EA311B-2B8A-44E1-B59E-05DFB76433F9}"/>
          </ac:spMkLst>
        </pc:spChg>
        <pc:spChg chg="del">
          <ac:chgData name="cho minjeong" userId="1dabe1b7a2ca309d" providerId="LiveId" clId="{B093E4B1-0CE1-4426-9229-E626FD621B9C}" dt="2019-07-11T10:14:18.223" v="3558" actId="478"/>
          <ac:spMkLst>
            <pc:docMk/>
            <pc:sldMk cId="3528096281" sldId="271"/>
            <ac:spMk id="53" creationId="{115E5B61-BF24-4F39-8E8D-67B6489E6C6B}"/>
          </ac:spMkLst>
        </pc:spChg>
        <pc:spChg chg="del">
          <ac:chgData name="cho minjeong" userId="1dabe1b7a2ca309d" providerId="LiveId" clId="{B093E4B1-0CE1-4426-9229-E626FD621B9C}" dt="2019-07-11T10:22:23.889" v="3761" actId="478"/>
          <ac:spMkLst>
            <pc:docMk/>
            <pc:sldMk cId="3528096281" sldId="271"/>
            <ac:spMk id="54" creationId="{54DD9A7D-2906-4A26-A0BC-FEBA32C786F4}"/>
          </ac:spMkLst>
        </pc:spChg>
        <pc:grpChg chg="del">
          <ac:chgData name="cho minjeong" userId="1dabe1b7a2ca309d" providerId="LiveId" clId="{B093E4B1-0CE1-4426-9229-E626FD621B9C}" dt="2019-07-11T10:14:18.223" v="3558" actId="478"/>
          <ac:grpSpMkLst>
            <pc:docMk/>
            <pc:sldMk cId="3528096281" sldId="271"/>
            <ac:grpSpMk id="50" creationId="{4FF24128-F83B-43E1-832C-BEA2FCDAED1A}"/>
          </ac:grpSpMkLst>
        </pc:grpChg>
        <pc:picChg chg="add">
          <ac:chgData name="cho minjeong" userId="1dabe1b7a2ca309d" providerId="LiveId" clId="{B093E4B1-0CE1-4426-9229-E626FD621B9C}" dt="2019-07-11T11:08:18.491" v="4845"/>
          <ac:picMkLst>
            <pc:docMk/>
            <pc:sldMk cId="3528096281" sldId="271"/>
            <ac:picMk id="44" creationId="{8EEEB448-5B0B-4BB8-A859-B9613BB897E1}"/>
          </ac:picMkLst>
        </pc:picChg>
        <pc:cxnChg chg="mod">
          <ac:chgData name="cho minjeong" userId="1dabe1b7a2ca309d" providerId="LiveId" clId="{B093E4B1-0CE1-4426-9229-E626FD621B9C}" dt="2019-07-11T10:14:18.223" v="3558" actId="478"/>
          <ac:cxnSpMkLst>
            <pc:docMk/>
            <pc:sldMk cId="3528096281" sldId="271"/>
            <ac:cxnSpMk id="43" creationId="{FBB78FC2-34A4-458F-B548-F26EBDA90C81}"/>
          </ac:cxnSpMkLst>
        </pc:cxnChg>
      </pc:sldChg>
      <pc:sldChg chg="del">
        <pc:chgData name="cho minjeong" userId="1dabe1b7a2ca309d" providerId="LiveId" clId="{B093E4B1-0CE1-4426-9229-E626FD621B9C}" dt="2019-07-11T06:04:55.093" v="181" actId="2696"/>
        <pc:sldMkLst>
          <pc:docMk/>
          <pc:sldMk cId="3073070298" sldId="272"/>
        </pc:sldMkLst>
      </pc:sldChg>
      <pc:sldChg chg="addSp delSp modSp add del">
        <pc:chgData name="cho minjeong" userId="1dabe1b7a2ca309d" providerId="LiveId" clId="{B093E4B1-0CE1-4426-9229-E626FD621B9C}" dt="2019-07-11T10:20:47.015" v="3655" actId="2696"/>
        <pc:sldMkLst>
          <pc:docMk/>
          <pc:sldMk cId="4151710204" sldId="272"/>
        </pc:sldMkLst>
        <pc:spChg chg="mod">
          <ac:chgData name="cho minjeong" userId="1dabe1b7a2ca309d" providerId="LiveId" clId="{B093E4B1-0CE1-4426-9229-E626FD621B9C}" dt="2019-07-11T10:14:04.827" v="3554" actId="20577"/>
          <ac:spMkLst>
            <pc:docMk/>
            <pc:sldMk cId="4151710204" sldId="272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1T10:14:26.768" v="3561" actId="164"/>
          <ac:spMkLst>
            <pc:docMk/>
            <pc:sldMk cId="4151710204" sldId="272"/>
            <ac:spMk id="53" creationId="{115E5B61-BF24-4F39-8E8D-67B6489E6C6B}"/>
          </ac:spMkLst>
        </pc:spChg>
        <pc:spChg chg="del mod">
          <ac:chgData name="cho minjeong" userId="1dabe1b7a2ca309d" providerId="LiveId" clId="{B093E4B1-0CE1-4426-9229-E626FD621B9C}" dt="2019-07-11T10:14:23.653" v="3560" actId="478"/>
          <ac:spMkLst>
            <pc:docMk/>
            <pc:sldMk cId="4151710204" sldId="272"/>
            <ac:spMk id="54" creationId="{54DD9A7D-2906-4A26-A0BC-FEBA32C786F4}"/>
          </ac:spMkLst>
        </pc:spChg>
        <pc:grpChg chg="add mod">
          <ac:chgData name="cho minjeong" userId="1dabe1b7a2ca309d" providerId="LiveId" clId="{B093E4B1-0CE1-4426-9229-E626FD621B9C}" dt="2019-07-11T10:14:35.697" v="3563" actId="1076"/>
          <ac:grpSpMkLst>
            <pc:docMk/>
            <pc:sldMk cId="4151710204" sldId="272"/>
            <ac:grpSpMk id="4" creationId="{B4104420-32E3-427D-ABD4-9BE9884D5A32}"/>
          </ac:grpSpMkLst>
        </pc:grpChg>
        <pc:grpChg chg="mod">
          <ac:chgData name="cho minjeong" userId="1dabe1b7a2ca309d" providerId="LiveId" clId="{B093E4B1-0CE1-4426-9229-E626FD621B9C}" dt="2019-07-11T10:14:26.768" v="3561" actId="164"/>
          <ac:grpSpMkLst>
            <pc:docMk/>
            <pc:sldMk cId="4151710204" sldId="272"/>
            <ac:grpSpMk id="50" creationId="{4FF24128-F83B-43E1-832C-BEA2FCDAED1A}"/>
          </ac:grpSpMkLst>
        </pc:grpChg>
        <pc:picChg chg="add mod">
          <ac:chgData name="cho minjeong" userId="1dabe1b7a2ca309d" providerId="LiveId" clId="{B093E4B1-0CE1-4426-9229-E626FD621B9C}" dt="2019-07-11T10:16:01.569" v="3566" actId="1076"/>
          <ac:picMkLst>
            <pc:docMk/>
            <pc:sldMk cId="4151710204" sldId="272"/>
            <ac:picMk id="7" creationId="{6AB78620-DB57-4386-B5F4-E825DDCF9A7E}"/>
          </ac:picMkLst>
        </pc:picChg>
      </pc:sldChg>
      <pc:sldChg chg="addSp delSp modSp add">
        <pc:chgData name="cho minjeong" userId="1dabe1b7a2ca309d" providerId="LiveId" clId="{B093E4B1-0CE1-4426-9229-E626FD621B9C}" dt="2019-07-12T08:06:46.040" v="10852" actId="20577"/>
        <pc:sldMkLst>
          <pc:docMk/>
          <pc:sldMk cId="1215854300" sldId="273"/>
        </pc:sldMkLst>
        <pc:spChg chg="mod">
          <ac:chgData name="cho minjeong" userId="1dabe1b7a2ca309d" providerId="LiveId" clId="{B093E4B1-0CE1-4426-9229-E626FD621B9C}" dt="2019-07-12T02:02:22.126" v="7212" actId="20577"/>
          <ac:spMkLst>
            <pc:docMk/>
            <pc:sldMk cId="1215854300" sldId="273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2T08:06:46.040" v="10852" actId="20577"/>
          <ac:spMkLst>
            <pc:docMk/>
            <pc:sldMk cId="1215854300" sldId="273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1T10:16:17.317" v="3568" actId="478"/>
          <ac:grpSpMkLst>
            <pc:docMk/>
            <pc:sldMk cId="1215854300" sldId="273"/>
            <ac:grpSpMk id="4" creationId="{B4104420-32E3-427D-ABD4-9BE9884D5A32}"/>
          </ac:grpSpMkLst>
        </pc:grpChg>
        <pc:picChg chg="mod">
          <ac:chgData name="cho minjeong" userId="1dabe1b7a2ca309d" providerId="LiveId" clId="{B093E4B1-0CE1-4426-9229-E626FD621B9C}" dt="2019-07-11T10:16:19.646" v="3569" actId="1076"/>
          <ac:picMkLst>
            <pc:docMk/>
            <pc:sldMk cId="1215854300" sldId="273"/>
            <ac:picMk id="7" creationId="{6AB78620-DB57-4386-B5F4-E825DDCF9A7E}"/>
          </ac:picMkLst>
        </pc:picChg>
        <pc:cxnChg chg="mod">
          <ac:chgData name="cho minjeong" userId="1dabe1b7a2ca309d" providerId="LiveId" clId="{B093E4B1-0CE1-4426-9229-E626FD621B9C}" dt="2019-07-11T10:16:17.317" v="3568" actId="478"/>
          <ac:cxnSpMkLst>
            <pc:docMk/>
            <pc:sldMk cId="1215854300" sldId="273"/>
            <ac:cxnSpMk id="43" creationId="{FBB78FC2-34A4-458F-B548-F26EBDA90C81}"/>
          </ac:cxnSpMkLst>
        </pc:cxnChg>
      </pc:sldChg>
      <pc:sldChg chg="del">
        <pc:chgData name="cho minjeong" userId="1dabe1b7a2ca309d" providerId="LiveId" clId="{B093E4B1-0CE1-4426-9229-E626FD621B9C}" dt="2019-07-11T06:04:55.103" v="182" actId="2696"/>
        <pc:sldMkLst>
          <pc:docMk/>
          <pc:sldMk cId="3126008195" sldId="273"/>
        </pc:sldMkLst>
      </pc:sldChg>
      <pc:sldChg chg="addSp delSp modSp add ord">
        <pc:chgData name="cho minjeong" userId="1dabe1b7a2ca309d" providerId="LiveId" clId="{B093E4B1-0CE1-4426-9229-E626FD621B9C}" dt="2019-07-12T07:57:00.065" v="10847" actId="404"/>
        <pc:sldMkLst>
          <pc:docMk/>
          <pc:sldMk cId="3499852216" sldId="274"/>
        </pc:sldMkLst>
        <pc:spChg chg="mod">
          <ac:chgData name="cho minjeong" userId="1dabe1b7a2ca309d" providerId="LiveId" clId="{B093E4B1-0CE1-4426-9229-E626FD621B9C}" dt="2019-07-12T01:34:29.682" v="6900"/>
          <ac:spMkLst>
            <pc:docMk/>
            <pc:sldMk cId="3499852216" sldId="274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2T07:57:00.065" v="10847" actId="404"/>
          <ac:spMkLst>
            <pc:docMk/>
            <pc:sldMk cId="3499852216" sldId="274"/>
            <ac:spMk id="4" creationId="{DA7861F7-147D-4AD3-8E63-0DB3BCA6938E}"/>
          </ac:spMkLst>
        </pc:spChg>
        <pc:spChg chg="mod">
          <ac:chgData name="cho minjeong" userId="1dabe1b7a2ca309d" providerId="LiveId" clId="{B093E4B1-0CE1-4426-9229-E626FD621B9C}" dt="2019-07-11T10:21:12.456" v="3698" actId="20577"/>
          <ac:spMkLst>
            <pc:docMk/>
            <pc:sldMk cId="3499852216" sldId="274"/>
            <ac:spMk id="6" creationId="{91F88871-E26E-4838-90C0-32EE0CC7FAD1}"/>
          </ac:spMkLst>
        </pc:spChg>
        <pc:spChg chg="del">
          <ac:chgData name="cho minjeong" userId="1dabe1b7a2ca309d" providerId="LiveId" clId="{B093E4B1-0CE1-4426-9229-E626FD621B9C}" dt="2019-07-11T10:21:18.715" v="3699" actId="478"/>
          <ac:spMkLst>
            <pc:docMk/>
            <pc:sldMk cId="3499852216" sldId="274"/>
            <ac:spMk id="53" creationId="{115E5B61-BF24-4F39-8E8D-67B6489E6C6B}"/>
          </ac:spMkLst>
        </pc:spChg>
        <pc:spChg chg="del">
          <ac:chgData name="cho minjeong" userId="1dabe1b7a2ca309d" providerId="LiveId" clId="{B093E4B1-0CE1-4426-9229-E626FD621B9C}" dt="2019-07-11T10:21:18.715" v="3699" actId="478"/>
          <ac:spMkLst>
            <pc:docMk/>
            <pc:sldMk cId="3499852216" sldId="274"/>
            <ac:spMk id="54" creationId="{54DD9A7D-2906-4A26-A0BC-FEBA32C786F4}"/>
          </ac:spMkLst>
        </pc:spChg>
        <pc:grpChg chg="mod">
          <ac:chgData name="cho minjeong" userId="1dabe1b7a2ca309d" providerId="LiveId" clId="{B093E4B1-0CE1-4426-9229-E626FD621B9C}" dt="2019-07-12T02:10:56.225" v="7686" actId="1076"/>
          <ac:grpSpMkLst>
            <pc:docMk/>
            <pc:sldMk cId="3499852216" sldId="274"/>
            <ac:grpSpMk id="50" creationId="{4FF24128-F83B-43E1-832C-BEA2FCDAED1A}"/>
          </ac:grpSpMkLst>
        </pc:grpChg>
      </pc:sldChg>
      <pc:sldChg chg="del">
        <pc:chgData name="cho minjeong" userId="1dabe1b7a2ca309d" providerId="LiveId" clId="{B093E4B1-0CE1-4426-9229-E626FD621B9C}" dt="2019-07-11T06:04:55.153" v="184" actId="2696"/>
        <pc:sldMkLst>
          <pc:docMk/>
          <pc:sldMk cId="4228786078" sldId="274"/>
        </pc:sldMkLst>
      </pc:sldChg>
      <pc:sldChg chg="del">
        <pc:chgData name="cho minjeong" userId="1dabe1b7a2ca309d" providerId="LiveId" clId="{B093E4B1-0CE1-4426-9229-E626FD621B9C}" dt="2019-07-11T06:04:55.121" v="183" actId="2696"/>
        <pc:sldMkLst>
          <pc:docMk/>
          <pc:sldMk cId="1033919487" sldId="275"/>
        </pc:sldMkLst>
      </pc:sldChg>
      <pc:sldChg chg="addSp delSp modSp add">
        <pc:chgData name="cho minjeong" userId="1dabe1b7a2ca309d" providerId="LiveId" clId="{B093E4B1-0CE1-4426-9229-E626FD621B9C}" dt="2019-07-12T04:54:51.962" v="9199"/>
        <pc:sldMkLst>
          <pc:docMk/>
          <pc:sldMk cId="3845938669" sldId="275"/>
        </pc:sldMkLst>
        <pc:spChg chg="mod">
          <ac:chgData name="cho minjeong" userId="1dabe1b7a2ca309d" providerId="LiveId" clId="{B093E4B1-0CE1-4426-9229-E626FD621B9C}" dt="2019-07-12T01:35:13.575" v="7034" actId="20577"/>
          <ac:spMkLst>
            <pc:docMk/>
            <pc:sldMk cId="3845938669" sldId="275"/>
            <ac:spMk id="3" creationId="{BD695E01-0113-4389-A9BA-6AD427802A0B}"/>
          </ac:spMkLst>
        </pc:spChg>
        <pc:spChg chg="del mod">
          <ac:chgData name="cho minjeong" userId="1dabe1b7a2ca309d" providerId="LiveId" clId="{B093E4B1-0CE1-4426-9229-E626FD621B9C}" dt="2019-07-12T04:43:56.084" v="9044"/>
          <ac:spMkLst>
            <pc:docMk/>
            <pc:sldMk cId="3845938669" sldId="275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2T04:54:51.962" v="9199"/>
          <ac:spMkLst>
            <pc:docMk/>
            <pc:sldMk cId="3845938669" sldId="275"/>
            <ac:spMk id="42" creationId="{7259F93D-680A-43CA-AF12-EAEE89FEEF1B}"/>
          </ac:spMkLst>
        </pc:spChg>
        <pc:picChg chg="add mod modCrop">
          <ac:chgData name="cho minjeong" userId="1dabe1b7a2ca309d" providerId="LiveId" clId="{B093E4B1-0CE1-4426-9229-E626FD621B9C}" dt="2019-07-11T10:35:15.512" v="4138" actId="1036"/>
          <ac:picMkLst>
            <pc:docMk/>
            <pc:sldMk cId="3845938669" sldId="275"/>
            <ac:picMk id="4" creationId="{0A23BB6E-E44C-4A80-989D-65287FCC2291}"/>
          </ac:picMkLst>
        </pc:picChg>
        <pc:picChg chg="del">
          <ac:chgData name="cho minjeong" userId="1dabe1b7a2ca309d" providerId="LiveId" clId="{B093E4B1-0CE1-4426-9229-E626FD621B9C}" dt="2019-07-11T10:26:55.610" v="3763" actId="478"/>
          <ac:picMkLst>
            <pc:docMk/>
            <pc:sldMk cId="3845938669" sldId="275"/>
            <ac:picMk id="7" creationId="{6AB78620-DB57-4386-B5F4-E825DDCF9A7E}"/>
          </ac:picMkLst>
        </pc:picChg>
      </pc:sldChg>
      <pc:sldChg chg="addSp delSp modSp add">
        <pc:chgData name="cho minjeong" userId="1dabe1b7a2ca309d" providerId="LiveId" clId="{B093E4B1-0CE1-4426-9229-E626FD621B9C}" dt="2019-07-12T04:44:25.024" v="9161"/>
        <pc:sldMkLst>
          <pc:docMk/>
          <pc:sldMk cId="620092853" sldId="276"/>
        </pc:sldMkLst>
        <pc:spChg chg="mod">
          <ac:chgData name="cho minjeong" userId="1dabe1b7a2ca309d" providerId="LiveId" clId="{B093E4B1-0CE1-4426-9229-E626FD621B9C}" dt="2019-07-12T01:35:22.980" v="7085"/>
          <ac:spMkLst>
            <pc:docMk/>
            <pc:sldMk cId="620092853" sldId="276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4:44:25.024" v="9161"/>
          <ac:spMkLst>
            <pc:docMk/>
            <pc:sldMk cId="620092853" sldId="276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4:31:35.165" v="8723" actId="164"/>
          <ac:spMkLst>
            <pc:docMk/>
            <pc:sldMk cId="620092853" sldId="276"/>
            <ac:spMk id="13" creationId="{70A780CB-8D23-482F-870E-13BEB74F38C9}"/>
          </ac:spMkLst>
        </pc:spChg>
        <pc:spChg chg="mod">
          <ac:chgData name="cho minjeong" userId="1dabe1b7a2ca309d" providerId="LiveId" clId="{B093E4B1-0CE1-4426-9229-E626FD621B9C}" dt="2019-07-11T10:36:47.430" v="4221" actId="20577"/>
          <ac:spMkLst>
            <pc:docMk/>
            <pc:sldMk cId="620092853" sldId="276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2T02:51:29.557" v="8507" actId="478"/>
          <ac:grpSpMkLst>
            <pc:docMk/>
            <pc:sldMk cId="620092853" sldId="276"/>
            <ac:grpSpMk id="9" creationId="{59C43A32-17A9-4B7E-A068-2DFE3DDBB082}"/>
          </ac:grpSpMkLst>
        </pc:grpChg>
        <pc:grpChg chg="add mod">
          <ac:chgData name="cho minjeong" userId="1dabe1b7a2ca309d" providerId="LiveId" clId="{B093E4B1-0CE1-4426-9229-E626FD621B9C}" dt="2019-07-12T04:32:03.482" v="8736" actId="164"/>
          <ac:grpSpMkLst>
            <pc:docMk/>
            <pc:sldMk cId="620092853" sldId="276"/>
            <ac:grpSpMk id="15" creationId="{713D9E47-99F4-455C-9EC7-53D4C9BF819F}"/>
          </ac:grpSpMkLst>
        </pc:grpChg>
        <pc:grpChg chg="add mod">
          <ac:chgData name="cho minjeong" userId="1dabe1b7a2ca309d" providerId="LiveId" clId="{B093E4B1-0CE1-4426-9229-E626FD621B9C}" dt="2019-07-12T04:32:04.898" v="8737" actId="1076"/>
          <ac:grpSpMkLst>
            <pc:docMk/>
            <pc:sldMk cId="620092853" sldId="276"/>
            <ac:grpSpMk id="16" creationId="{C32EA580-EB63-43D9-8113-976609E88C61}"/>
          </ac:grpSpMkLst>
        </pc:grpChg>
        <pc:picChg chg="del">
          <ac:chgData name="cho minjeong" userId="1dabe1b7a2ca309d" providerId="LiveId" clId="{B093E4B1-0CE1-4426-9229-E626FD621B9C}" dt="2019-07-11T10:36:38.890" v="4181" actId="478"/>
          <ac:picMkLst>
            <pc:docMk/>
            <pc:sldMk cId="620092853" sldId="276"/>
            <ac:picMk id="4" creationId="{0A23BB6E-E44C-4A80-989D-65287FCC2291}"/>
          </ac:picMkLst>
        </pc:picChg>
        <pc:picChg chg="add mod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4" creationId="{9BEFF49C-615C-4893-B769-283D353C1EBC}"/>
          </ac:picMkLst>
        </pc:picChg>
        <pc:picChg chg="add mod">
          <ac:chgData name="cho minjeong" userId="1dabe1b7a2ca309d" providerId="LiveId" clId="{B093E4B1-0CE1-4426-9229-E626FD621B9C}" dt="2019-07-12T04:32:07.463" v="8738" actId="1076"/>
          <ac:picMkLst>
            <pc:docMk/>
            <pc:sldMk cId="620092853" sldId="276"/>
            <ac:picMk id="10" creationId="{05ABB5B9-B3E2-4D80-A4BA-E4ABBFF8ED68}"/>
          </ac:picMkLst>
        </pc:picChg>
        <pc:picChg chg="add mod modCrop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11" creationId="{29DB3426-9999-4F81-9516-5B4107BBC924}"/>
          </ac:picMkLst>
        </pc:picChg>
        <pc:picChg chg="add mod ord">
          <ac:chgData name="cho minjeong" userId="1dabe1b7a2ca309d" providerId="LiveId" clId="{B093E4B1-0CE1-4426-9229-E626FD621B9C}" dt="2019-07-12T04:31:35.165" v="8723" actId="164"/>
          <ac:picMkLst>
            <pc:docMk/>
            <pc:sldMk cId="620092853" sldId="276"/>
            <ac:picMk id="12" creationId="{44D21A49-7BC7-4AC8-9318-B2347E54C55C}"/>
          </ac:picMkLst>
        </pc:picChg>
        <pc:picChg chg="add mod modCrop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14" creationId="{AC671C1B-332C-4F0B-98F8-C869F7CB2009}"/>
          </ac:picMkLst>
        </pc:picChg>
      </pc:sldChg>
      <pc:sldChg chg="del">
        <pc:chgData name="cho minjeong" userId="1dabe1b7a2ca309d" providerId="LiveId" clId="{B093E4B1-0CE1-4426-9229-E626FD621B9C}" dt="2019-07-11T06:04:55.163" v="185" actId="2696"/>
        <pc:sldMkLst>
          <pc:docMk/>
          <pc:sldMk cId="2885374167" sldId="276"/>
        </pc:sldMkLst>
      </pc:sldChg>
      <pc:sldChg chg="addSp delSp modSp add">
        <pc:chgData name="cho minjeong" userId="1dabe1b7a2ca309d" providerId="LiveId" clId="{B093E4B1-0CE1-4426-9229-E626FD621B9C}" dt="2019-07-12T08:07:22.782" v="10857" actId="20577"/>
        <pc:sldMkLst>
          <pc:docMk/>
          <pc:sldMk cId="3868101126" sldId="277"/>
        </pc:sldMkLst>
        <pc:spChg chg="mod">
          <ac:chgData name="cho minjeong" userId="1dabe1b7a2ca309d" providerId="LiveId" clId="{B093E4B1-0CE1-4426-9229-E626FD621B9C}" dt="2019-07-11T10:40:11.333" v="4245"/>
          <ac:spMkLst>
            <pc:docMk/>
            <pc:sldMk cId="3868101126" sldId="277"/>
            <ac:spMk id="3" creationId="{BD695E01-0113-4389-A9BA-6AD427802A0B}"/>
          </ac:spMkLst>
        </pc:spChg>
        <pc:spChg chg="del">
          <ac:chgData name="cho minjeong" userId="1dabe1b7a2ca309d" providerId="LiveId" clId="{B093E4B1-0CE1-4426-9229-E626FD621B9C}" dt="2019-07-12T05:47:10.314" v="9460" actId="478"/>
          <ac:spMkLst>
            <pc:docMk/>
            <pc:sldMk cId="3868101126" sldId="277"/>
            <ac:spMk id="5" creationId="{97976C34-5387-43E4-AAF7-D98757DF7A8A}"/>
          </ac:spMkLst>
        </pc:spChg>
        <pc:spChg chg="del mod">
          <ac:chgData name="cho minjeong" userId="1dabe1b7a2ca309d" providerId="LiveId" clId="{B093E4B1-0CE1-4426-9229-E626FD621B9C}" dt="2019-07-12T05:47:08.753" v="9459" actId="478"/>
          <ac:spMkLst>
            <pc:docMk/>
            <pc:sldMk cId="3868101126" sldId="277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8:07:22.782" v="10857" actId="20577"/>
          <ac:spMkLst>
            <pc:docMk/>
            <pc:sldMk cId="3868101126" sldId="277"/>
            <ac:spMk id="7" creationId="{76AF793F-E2CF-423A-9395-B49450FCB086}"/>
          </ac:spMkLst>
        </pc:spChg>
        <pc:spChg chg="del">
          <ac:chgData name="cho minjeong" userId="1dabe1b7a2ca309d" providerId="LiveId" clId="{B093E4B1-0CE1-4426-9229-E626FD621B9C}" dt="2019-07-11T10:40:19.286" v="4247" actId="478"/>
          <ac:spMkLst>
            <pc:docMk/>
            <pc:sldMk cId="3868101126" sldId="277"/>
            <ac:spMk id="42" creationId="{7259F93D-680A-43CA-AF12-EAEE89FEEF1B}"/>
          </ac:spMkLst>
        </pc:spChg>
      </pc:sldChg>
      <pc:sldChg chg="del">
        <pc:chgData name="cho minjeong" userId="1dabe1b7a2ca309d" providerId="LiveId" clId="{B093E4B1-0CE1-4426-9229-E626FD621B9C}" dt="2019-07-11T06:04:55.070" v="179" actId="2696"/>
        <pc:sldMkLst>
          <pc:docMk/>
          <pc:sldMk cId="3940834526" sldId="277"/>
        </pc:sldMkLst>
      </pc:sldChg>
      <pc:sldChg chg="del">
        <pc:chgData name="cho minjeong" userId="1dabe1b7a2ca309d" providerId="LiveId" clId="{B093E4B1-0CE1-4426-9229-E626FD621B9C}" dt="2019-07-11T06:04:55.173" v="186" actId="2696"/>
        <pc:sldMkLst>
          <pc:docMk/>
          <pc:sldMk cId="310126311" sldId="278"/>
        </pc:sldMkLst>
      </pc:sldChg>
      <pc:sldChg chg="addSp delSp modSp ord">
        <pc:chgData name="cho minjeong" userId="1dabe1b7a2ca309d" providerId="LiveId" clId="{B093E4B1-0CE1-4426-9229-E626FD621B9C}" dt="2019-07-12T02:28:08.233" v="8124"/>
        <pc:sldMkLst>
          <pc:docMk/>
          <pc:sldMk cId="2372644362" sldId="278"/>
        </pc:sldMkLst>
        <pc:spChg chg="mod">
          <ac:chgData name="cho minjeong" userId="1dabe1b7a2ca309d" providerId="LiveId" clId="{B093E4B1-0CE1-4426-9229-E626FD621B9C}" dt="2019-07-12T01:34:36.400" v="6902"/>
          <ac:spMkLst>
            <pc:docMk/>
            <pc:sldMk cId="2372644362" sldId="278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0:54:35.555" v="6136" actId="20577"/>
          <ac:spMkLst>
            <pc:docMk/>
            <pc:sldMk cId="2372644362" sldId="278"/>
            <ac:spMk id="6" creationId="{91F88871-E26E-4838-90C0-32EE0CC7FAD1}"/>
          </ac:spMkLst>
        </pc:spChg>
        <pc:spChg chg="add del mod">
          <ac:chgData name="cho minjeong" userId="1dabe1b7a2ca309d" providerId="LiveId" clId="{B093E4B1-0CE1-4426-9229-E626FD621B9C}" dt="2019-07-12T00:53:01.441" v="6063" actId="478"/>
          <ac:spMkLst>
            <pc:docMk/>
            <pc:sldMk cId="2372644362" sldId="278"/>
            <ac:spMk id="10" creationId="{1E877043-A002-44F2-930D-6949D821B626}"/>
          </ac:spMkLst>
        </pc:spChg>
        <pc:grpChg chg="mod">
          <ac:chgData name="cho minjeong" userId="1dabe1b7a2ca309d" providerId="LiveId" clId="{B093E4B1-0CE1-4426-9229-E626FD621B9C}" dt="2019-07-12T00:54:14.023" v="6094" actId="1076"/>
          <ac:grpSpMkLst>
            <pc:docMk/>
            <pc:sldMk cId="2372644362" sldId="278"/>
            <ac:grpSpMk id="47" creationId="{1879B3F0-89FB-4FB3-AD9A-5EAB89FE2F54}"/>
          </ac:grpSpMkLst>
        </pc:grpChg>
      </pc:sldChg>
      <pc:sldChg chg="addSp modSp ord">
        <pc:chgData name="cho minjeong" userId="1dabe1b7a2ca309d" providerId="LiveId" clId="{B093E4B1-0CE1-4426-9229-E626FD621B9C}" dt="2019-07-12T02:28:08.233" v="8124"/>
        <pc:sldMkLst>
          <pc:docMk/>
          <pc:sldMk cId="2494888648" sldId="279"/>
        </pc:sldMkLst>
        <pc:spChg chg="mod">
          <ac:chgData name="cho minjeong" userId="1dabe1b7a2ca309d" providerId="LiveId" clId="{B093E4B1-0CE1-4426-9229-E626FD621B9C}" dt="2019-07-12T01:34:33.483" v="6901"/>
          <ac:spMkLst>
            <pc:docMk/>
            <pc:sldMk cId="2494888648" sldId="279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0:54:27.251" v="6115" actId="20577"/>
          <ac:spMkLst>
            <pc:docMk/>
            <pc:sldMk cId="2494888648" sldId="279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2:02:05.846" v="7195" actId="1035"/>
          <ac:spMkLst>
            <pc:docMk/>
            <pc:sldMk cId="2494888648" sldId="279"/>
            <ac:spMk id="8" creationId="{27C02E85-B734-4838-917C-BF13A854B7E8}"/>
          </ac:spMkLst>
        </pc:spChg>
        <pc:spChg chg="mod">
          <ac:chgData name="cho minjeong" userId="1dabe1b7a2ca309d" providerId="LiveId" clId="{B093E4B1-0CE1-4426-9229-E626FD621B9C}" dt="2019-07-12T00:53:21.716" v="6068" actId="164"/>
          <ac:spMkLst>
            <pc:docMk/>
            <pc:sldMk cId="2494888648" sldId="279"/>
            <ac:spMk id="44" creationId="{E5EA6C1E-2420-4EBB-9293-3C53B249A939}"/>
          </ac:spMkLst>
        </pc:spChg>
        <pc:grpChg chg="add mod">
          <ac:chgData name="cho minjeong" userId="1dabe1b7a2ca309d" providerId="LiveId" clId="{B093E4B1-0CE1-4426-9229-E626FD621B9C}" dt="2019-07-12T00:54:03.018" v="6092" actId="1076"/>
          <ac:grpSpMkLst>
            <pc:docMk/>
            <pc:sldMk cId="2494888648" sldId="279"/>
            <ac:grpSpMk id="4" creationId="{BCA7F466-E2F3-4DA2-9057-4F307CB34FC6}"/>
          </ac:grpSpMkLst>
        </pc:grpChg>
        <pc:picChg chg="mod">
          <ac:chgData name="cho minjeong" userId="1dabe1b7a2ca309d" providerId="LiveId" clId="{B093E4B1-0CE1-4426-9229-E626FD621B9C}" dt="2019-07-12T00:53:21.716" v="6068" actId="164"/>
          <ac:picMkLst>
            <pc:docMk/>
            <pc:sldMk cId="2494888648" sldId="279"/>
            <ac:picMk id="42" creationId="{EFBE8FAD-8897-4BB4-9D00-05CA89CFB1A3}"/>
          </ac:picMkLst>
        </pc:picChg>
      </pc:sldChg>
      <pc:sldChg chg="del">
        <pc:chgData name="cho minjeong" userId="1dabe1b7a2ca309d" providerId="LiveId" clId="{B093E4B1-0CE1-4426-9229-E626FD621B9C}" dt="2019-07-11T06:04:55.181" v="187" actId="2696"/>
        <pc:sldMkLst>
          <pc:docMk/>
          <pc:sldMk cId="156940471" sldId="280"/>
        </pc:sldMkLst>
      </pc:sldChg>
      <pc:sldChg chg="addSp delSp modSp del">
        <pc:chgData name="cho minjeong" userId="1dabe1b7a2ca309d" providerId="LiveId" clId="{B093E4B1-0CE1-4426-9229-E626FD621B9C}" dt="2019-07-12T05:46:21.665" v="9455" actId="2696"/>
        <pc:sldMkLst>
          <pc:docMk/>
          <pc:sldMk cId="2867634777" sldId="280"/>
        </pc:sldMkLst>
        <pc:spChg chg="mod">
          <ac:chgData name="cho minjeong" userId="1dabe1b7a2ca309d" providerId="LiveId" clId="{B093E4B1-0CE1-4426-9229-E626FD621B9C}" dt="2019-07-12T01:35:29.645" v="7106" actId="20577"/>
          <ac:spMkLst>
            <pc:docMk/>
            <pc:sldMk cId="2867634777" sldId="280"/>
            <ac:spMk id="3" creationId="{BD695E01-0113-4389-A9BA-6AD427802A0B}"/>
          </ac:spMkLst>
        </pc:spChg>
        <pc:spChg chg="add del">
          <ac:chgData name="cho minjeong" userId="1dabe1b7a2ca309d" providerId="LiveId" clId="{B093E4B1-0CE1-4426-9229-E626FD621B9C}" dt="2019-07-12T04:34:16.594" v="8746"/>
          <ac:spMkLst>
            <pc:docMk/>
            <pc:sldMk cId="2867634777" sldId="280"/>
            <ac:spMk id="7" creationId="{73171A6E-B8D6-40BD-A1FC-D72F9A193F81}"/>
          </ac:spMkLst>
        </pc:spChg>
        <pc:spChg chg="mod">
          <ac:chgData name="cho minjeong" userId="1dabe1b7a2ca309d" providerId="LiveId" clId="{B093E4B1-0CE1-4426-9229-E626FD621B9C}" dt="2019-07-12T05:33:47.651" v="9200" actId="1076"/>
          <ac:spMkLst>
            <pc:docMk/>
            <pc:sldMk cId="2867634777" sldId="280"/>
            <ac:spMk id="42" creationId="{7259F93D-680A-43CA-AF12-EAEE89FEEF1B}"/>
          </ac:spMkLst>
        </pc:spChg>
        <pc:grpChg chg="add del mod">
          <ac:chgData name="cho minjeong" userId="1dabe1b7a2ca309d" providerId="LiveId" clId="{B093E4B1-0CE1-4426-9229-E626FD621B9C}" dt="2019-07-12T05:35:38.984" v="9401" actId="165"/>
          <ac:grpSpMkLst>
            <pc:docMk/>
            <pc:sldMk cId="2867634777" sldId="280"/>
            <ac:grpSpMk id="9" creationId="{80BE6FE8-394F-45C5-8433-20F91C8799DC}"/>
          </ac:grpSpMkLst>
        </pc:grpChg>
        <pc:picChg chg="add mod">
          <ac:chgData name="cho minjeong" userId="1dabe1b7a2ca309d" providerId="LiveId" clId="{B093E4B1-0CE1-4426-9229-E626FD621B9C}" dt="2019-07-12T05:33:50.194" v="9202" actId="1076"/>
          <ac:picMkLst>
            <pc:docMk/>
            <pc:sldMk cId="2867634777" sldId="280"/>
            <ac:picMk id="8" creationId="{52082E04-96F7-49D4-9B3F-48C8BAD046A5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0" creationId="{2D490E02-03D1-4FB9-941F-21FD2FE31A89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1" creationId="{8280F124-1B34-4944-B5C1-6E5ECD6B1B29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2" creationId="{D8796818-2EF2-462A-AF1C-ABD4A5409C9B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3" creationId="{EBC254E3-B1CB-427D-A392-42885F4FB46D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4" creationId="{D46AC2F6-DA03-4111-B4CE-D3C8D58B5604}"/>
          </ac:picMkLst>
        </pc:picChg>
      </pc:sldChg>
      <pc:sldChg chg="del">
        <pc:chgData name="cho minjeong" userId="1dabe1b7a2ca309d" providerId="LiveId" clId="{B093E4B1-0CE1-4426-9229-E626FD621B9C}" dt="2019-07-11T06:04:55.192" v="188" actId="2696"/>
        <pc:sldMkLst>
          <pc:docMk/>
          <pc:sldMk cId="235957528" sldId="281"/>
        </pc:sldMkLst>
      </pc:sldChg>
      <pc:sldChg chg="addSp delSp modSp add">
        <pc:chgData name="cho minjeong" userId="1dabe1b7a2ca309d" providerId="LiveId" clId="{B093E4B1-0CE1-4426-9229-E626FD621B9C}" dt="2019-07-12T02:22:20.082" v="8010" actId="20577"/>
        <pc:sldMkLst>
          <pc:docMk/>
          <pc:sldMk cId="885089429" sldId="281"/>
        </pc:sldMkLst>
        <pc:spChg chg="mod">
          <ac:chgData name="cho minjeong" userId="1dabe1b7a2ca309d" providerId="LiveId" clId="{B093E4B1-0CE1-4426-9229-E626FD621B9C}" dt="2019-07-12T02:15:20.957" v="7779" actId="20577"/>
          <ac:spMkLst>
            <pc:docMk/>
            <pc:sldMk cId="885089429" sldId="281"/>
            <ac:spMk id="4" creationId="{DA7861F7-147D-4AD3-8E63-0DB3BCA6938E}"/>
          </ac:spMkLst>
        </pc:spChg>
        <pc:spChg chg="mod">
          <ac:chgData name="cho minjeong" userId="1dabe1b7a2ca309d" providerId="LiveId" clId="{B093E4B1-0CE1-4426-9229-E626FD621B9C}" dt="2019-07-12T02:15:13.578" v="7762" actId="20577"/>
          <ac:spMkLst>
            <pc:docMk/>
            <pc:sldMk cId="885089429" sldId="281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2:22:20.082" v="8010" actId="20577"/>
          <ac:spMkLst>
            <pc:docMk/>
            <pc:sldMk cId="885089429" sldId="281"/>
            <ac:spMk id="44" creationId="{6E0D1E13-42E9-4926-AC2E-B882AED11692}"/>
          </ac:spMkLst>
        </pc:spChg>
        <pc:grpChg chg="del">
          <ac:chgData name="cho minjeong" userId="1dabe1b7a2ca309d" providerId="LiveId" clId="{B093E4B1-0CE1-4426-9229-E626FD621B9C}" dt="2019-07-12T02:06:56.331" v="7336" actId="478"/>
          <ac:grpSpMkLst>
            <pc:docMk/>
            <pc:sldMk cId="885089429" sldId="281"/>
            <ac:grpSpMk id="50" creationId="{4FF24128-F83B-43E1-832C-BEA2FCDAED1A}"/>
          </ac:grpSpMkLst>
        </pc:grpChg>
        <pc:picChg chg="add mod modCrop">
          <ac:chgData name="cho minjeong" userId="1dabe1b7a2ca309d" providerId="LiveId" clId="{B093E4B1-0CE1-4426-9229-E626FD621B9C}" dt="2019-07-12T02:14:57.143" v="7718" actId="14100"/>
          <ac:picMkLst>
            <pc:docMk/>
            <pc:sldMk cId="885089429" sldId="281"/>
            <ac:picMk id="7" creationId="{2EA60D9D-790B-490F-A6E6-CDEB7B4982A5}"/>
          </ac:picMkLst>
        </pc:picChg>
        <pc:picChg chg="add mod modCrop">
          <ac:chgData name="cho minjeong" userId="1dabe1b7a2ca309d" providerId="LiveId" clId="{B093E4B1-0CE1-4426-9229-E626FD621B9C}" dt="2019-07-12T02:15:02.859" v="7721" actId="1076"/>
          <ac:picMkLst>
            <pc:docMk/>
            <pc:sldMk cId="885089429" sldId="281"/>
            <ac:picMk id="42" creationId="{B679E3A5-EC52-49D0-A291-9079FF51C318}"/>
          </ac:picMkLst>
        </pc:picChg>
        <pc:cxnChg chg="mod">
          <ac:chgData name="cho minjeong" userId="1dabe1b7a2ca309d" providerId="LiveId" clId="{B093E4B1-0CE1-4426-9229-E626FD621B9C}" dt="2019-07-12T02:06:56.331" v="7336" actId="478"/>
          <ac:cxnSpMkLst>
            <pc:docMk/>
            <pc:sldMk cId="885089429" sldId="281"/>
            <ac:cxnSpMk id="43" creationId="{FBB78FC2-34A4-458F-B548-F26EBDA90C81}"/>
          </ac:cxnSpMkLst>
        </pc:cxnChg>
      </pc:sldChg>
      <pc:sldChg chg="modSp add ord">
        <pc:chgData name="cho minjeong" userId="1dabe1b7a2ca309d" providerId="LiveId" clId="{B093E4B1-0CE1-4426-9229-E626FD621B9C}" dt="2019-07-12T06:07:33.381" v="10172" actId="20577"/>
        <pc:sldMkLst>
          <pc:docMk/>
          <pc:sldMk cId="3894417645" sldId="282"/>
        </pc:sldMkLst>
        <pc:spChg chg="mod">
          <ac:chgData name="cho minjeong" userId="1dabe1b7a2ca309d" providerId="LiveId" clId="{B093E4B1-0CE1-4426-9229-E626FD621B9C}" dt="2019-07-12T06:07:33.381" v="10172" actId="20577"/>
          <ac:spMkLst>
            <pc:docMk/>
            <pc:sldMk cId="3894417645" sldId="282"/>
            <ac:spMk id="4" creationId="{DA7861F7-147D-4AD3-8E63-0DB3BCA6938E}"/>
          </ac:spMkLst>
        </pc:spChg>
      </pc:sldChg>
      <pc:sldChg chg="addSp delSp modSp add">
        <pc:chgData name="cho minjeong" userId="1dabe1b7a2ca309d" providerId="LiveId" clId="{B093E4B1-0CE1-4426-9229-E626FD621B9C}" dt="2019-07-12T02:21:18.135" v="7941" actId="14100"/>
        <pc:sldMkLst>
          <pc:docMk/>
          <pc:sldMk cId="3043799806" sldId="283"/>
        </pc:sldMkLst>
        <pc:spChg chg="del mod">
          <ac:chgData name="cho minjeong" userId="1dabe1b7a2ca309d" providerId="LiveId" clId="{B093E4B1-0CE1-4426-9229-E626FD621B9C}" dt="2019-07-12T02:15:31.352" v="7783" actId="478"/>
          <ac:spMkLst>
            <pc:docMk/>
            <pc:sldMk cId="3043799806" sldId="283"/>
            <ac:spMk id="4" creationId="{DA7861F7-147D-4AD3-8E63-0DB3BCA6938E}"/>
          </ac:spMkLst>
        </pc:spChg>
        <pc:spChg chg="add mod">
          <ac:chgData name="cho minjeong" userId="1dabe1b7a2ca309d" providerId="LiveId" clId="{B093E4B1-0CE1-4426-9229-E626FD621B9C}" dt="2019-07-12T02:21:18.135" v="7941" actId="14100"/>
          <ac:spMkLst>
            <pc:docMk/>
            <pc:sldMk cId="3043799806" sldId="283"/>
            <ac:spMk id="10" creationId="{564C141E-2745-4757-8D90-A35DC7C6BCC2}"/>
          </ac:spMkLst>
        </pc:spChg>
        <pc:spChg chg="add mod">
          <ac:chgData name="cho minjeong" userId="1dabe1b7a2ca309d" providerId="LiveId" clId="{B093E4B1-0CE1-4426-9229-E626FD621B9C}" dt="2019-07-12T02:21:18.135" v="7941" actId="14100"/>
          <ac:spMkLst>
            <pc:docMk/>
            <pc:sldMk cId="3043799806" sldId="283"/>
            <ac:spMk id="12" creationId="{9BE0B55A-B314-440D-B041-2DC3DB4A1985}"/>
          </ac:spMkLst>
        </pc:spChg>
        <pc:spChg chg="add mod">
          <ac:chgData name="cho minjeong" userId="1dabe1b7a2ca309d" providerId="LiveId" clId="{B093E4B1-0CE1-4426-9229-E626FD621B9C}" dt="2019-07-12T02:21:13.829" v="7940" actId="14100"/>
          <ac:spMkLst>
            <pc:docMk/>
            <pc:sldMk cId="3043799806" sldId="283"/>
            <ac:spMk id="15" creationId="{29B8055A-9DE9-4D83-AEE7-DB04F47171EE}"/>
          </ac:spMkLst>
        </pc:spChg>
        <pc:picChg chg="del">
          <ac:chgData name="cho minjeong" userId="1dabe1b7a2ca309d" providerId="LiveId" clId="{B093E4B1-0CE1-4426-9229-E626FD621B9C}" dt="2019-07-12T02:15:27.272" v="7781" actId="478"/>
          <ac:picMkLst>
            <pc:docMk/>
            <pc:sldMk cId="3043799806" sldId="283"/>
            <ac:picMk id="7" creationId="{2EA60D9D-790B-490F-A6E6-CDEB7B4982A5}"/>
          </ac:picMkLst>
        </pc:picChg>
        <pc:picChg chg="add mod">
          <ac:chgData name="cho minjeong" userId="1dabe1b7a2ca309d" providerId="LiveId" clId="{B093E4B1-0CE1-4426-9229-E626FD621B9C}" dt="2019-07-12T02:18:29.871" v="7852" actId="1076"/>
          <ac:picMkLst>
            <pc:docMk/>
            <pc:sldMk cId="3043799806" sldId="283"/>
            <ac:picMk id="8" creationId="{4E0EDE3C-25E7-4EB5-9961-70216EEAF1E1}"/>
          </ac:picMkLst>
        </pc:picChg>
        <pc:picChg chg="add mod">
          <ac:chgData name="cho minjeong" userId="1dabe1b7a2ca309d" providerId="LiveId" clId="{B093E4B1-0CE1-4426-9229-E626FD621B9C}" dt="2019-07-12T02:18:32.245" v="7854" actId="1076"/>
          <ac:picMkLst>
            <pc:docMk/>
            <pc:sldMk cId="3043799806" sldId="283"/>
            <ac:picMk id="9" creationId="{16E5AEC6-7B71-432F-A8B7-8623E0312227}"/>
          </ac:picMkLst>
        </pc:picChg>
        <pc:picChg chg="add mod modCrop">
          <ac:chgData name="cho minjeong" userId="1dabe1b7a2ca309d" providerId="LiveId" clId="{B093E4B1-0CE1-4426-9229-E626FD621B9C}" dt="2019-07-12T02:19:39.746" v="7866" actId="1076"/>
          <ac:picMkLst>
            <pc:docMk/>
            <pc:sldMk cId="3043799806" sldId="283"/>
            <ac:picMk id="11" creationId="{6C5F63AD-F916-4804-9487-BFA1E7F95243}"/>
          </ac:picMkLst>
        </pc:picChg>
        <pc:picChg chg="add mod modCrop">
          <ac:chgData name="cho minjeong" userId="1dabe1b7a2ca309d" providerId="LiveId" clId="{B093E4B1-0CE1-4426-9229-E626FD621B9C}" dt="2019-07-12T02:19:42.064" v="7867" actId="1076"/>
          <ac:picMkLst>
            <pc:docMk/>
            <pc:sldMk cId="3043799806" sldId="283"/>
            <ac:picMk id="14" creationId="{F2D5C5CB-631D-4558-A3FC-AA3075D4CF08}"/>
          </ac:picMkLst>
        </pc:picChg>
        <pc:picChg chg="del">
          <ac:chgData name="cho minjeong" userId="1dabe1b7a2ca309d" providerId="LiveId" clId="{B093E4B1-0CE1-4426-9229-E626FD621B9C}" dt="2019-07-12T02:15:27.272" v="7781" actId="478"/>
          <ac:picMkLst>
            <pc:docMk/>
            <pc:sldMk cId="3043799806" sldId="283"/>
            <ac:picMk id="42" creationId="{B679E3A5-EC52-49D0-A291-9079FF51C318}"/>
          </ac:picMkLst>
        </pc:picChg>
      </pc:sldChg>
      <pc:sldChg chg="addSp delSp modSp add ord">
        <pc:chgData name="cho minjeong" userId="1dabe1b7a2ca309d" providerId="LiveId" clId="{B093E4B1-0CE1-4426-9229-E626FD621B9C}" dt="2019-07-12T02:42:43.320" v="8446" actId="122"/>
        <pc:sldMkLst>
          <pc:docMk/>
          <pc:sldMk cId="1563170674" sldId="284"/>
        </pc:sldMkLst>
        <pc:spChg chg="mod">
          <ac:chgData name="cho minjeong" userId="1dabe1b7a2ca309d" providerId="LiveId" clId="{B093E4B1-0CE1-4426-9229-E626FD621B9C}" dt="2019-07-12T02:30:32.395" v="8158"/>
          <ac:spMkLst>
            <pc:docMk/>
            <pc:sldMk cId="1563170674" sldId="284"/>
            <ac:spMk id="4" creationId="{DA7861F7-147D-4AD3-8E63-0DB3BCA6938E}"/>
          </ac:spMkLst>
        </pc:spChg>
        <pc:spChg chg="add mod">
          <ac:chgData name="cho minjeong" userId="1dabe1b7a2ca309d" providerId="LiveId" clId="{B093E4B1-0CE1-4426-9229-E626FD621B9C}" dt="2019-07-12T02:36:30.510" v="8246" actId="20577"/>
          <ac:spMkLst>
            <pc:docMk/>
            <pc:sldMk cId="1563170674" sldId="284"/>
            <ac:spMk id="10" creationId="{62B0CBAA-0A22-41F1-8FEF-754CA7D4C604}"/>
          </ac:spMkLst>
        </pc:spChg>
        <pc:spChg chg="add mod">
          <ac:chgData name="cho minjeong" userId="1dabe1b7a2ca309d" providerId="LiveId" clId="{B093E4B1-0CE1-4426-9229-E626FD621B9C}" dt="2019-07-12T02:38:49.945" v="8368" actId="1076"/>
          <ac:spMkLst>
            <pc:docMk/>
            <pc:sldMk cId="1563170674" sldId="284"/>
            <ac:spMk id="11" creationId="{51C32C80-55CA-4977-A2F6-FD690F968041}"/>
          </ac:spMkLst>
        </pc:spChg>
        <pc:spChg chg="mod">
          <ac:chgData name="cho minjeong" userId="1dabe1b7a2ca309d" providerId="LiveId" clId="{B093E4B1-0CE1-4426-9229-E626FD621B9C}" dt="2019-07-12T02:36:20.837" v="8234" actId="1076"/>
          <ac:spMkLst>
            <pc:docMk/>
            <pc:sldMk cId="1563170674" sldId="284"/>
            <ac:spMk id="44" creationId="{6E0D1E13-42E9-4926-AC2E-B882AED11692}"/>
          </ac:spMkLst>
        </pc:spChg>
        <pc:graphicFrameChg chg="add mod modGraphic">
          <ac:chgData name="cho minjeong" userId="1dabe1b7a2ca309d" providerId="LiveId" clId="{B093E4B1-0CE1-4426-9229-E626FD621B9C}" dt="2019-07-12T02:42:43.320" v="8446" actId="122"/>
          <ac:graphicFrameMkLst>
            <pc:docMk/>
            <pc:sldMk cId="1563170674" sldId="284"/>
            <ac:graphicFrameMk id="8" creationId="{1F6D0CB1-BC5D-40E1-9CBA-3AA876113D4D}"/>
          </ac:graphicFrameMkLst>
        </pc:graphicFrameChg>
        <pc:graphicFrameChg chg="add mod modGraphic">
          <ac:chgData name="cho minjeong" userId="1dabe1b7a2ca309d" providerId="LiveId" clId="{B093E4B1-0CE1-4426-9229-E626FD621B9C}" dt="2019-07-12T02:42:30.807" v="8433"/>
          <ac:graphicFrameMkLst>
            <pc:docMk/>
            <pc:sldMk cId="1563170674" sldId="284"/>
            <ac:graphicFrameMk id="9" creationId="{6AC70E86-27D8-4F00-A0B8-4668664DFA16}"/>
          </ac:graphicFrameMkLst>
        </pc:graphicFrameChg>
        <pc:graphicFrameChg chg="add mod modGraphic">
          <ac:chgData name="cho minjeong" userId="1dabe1b7a2ca309d" providerId="LiveId" clId="{B093E4B1-0CE1-4426-9229-E626FD621B9C}" dt="2019-07-12T02:42:35.283" v="8439"/>
          <ac:graphicFrameMkLst>
            <pc:docMk/>
            <pc:sldMk cId="1563170674" sldId="284"/>
            <ac:graphicFrameMk id="14" creationId="{1D0B4FB5-C8F4-45CB-BE0D-A2BAE9A978ED}"/>
          </ac:graphicFrameMkLst>
        </pc:graphicFrameChg>
        <pc:picChg chg="del mod">
          <ac:chgData name="cho minjeong" userId="1dabe1b7a2ca309d" providerId="LiveId" clId="{B093E4B1-0CE1-4426-9229-E626FD621B9C}" dt="2019-07-12T02:27:34.128" v="8099" actId="478"/>
          <ac:picMkLst>
            <pc:docMk/>
            <pc:sldMk cId="1563170674" sldId="284"/>
            <ac:picMk id="7" creationId="{2EA60D9D-790B-490F-A6E6-CDEB7B4982A5}"/>
          </ac:picMkLst>
        </pc:picChg>
        <pc:picChg chg="del">
          <ac:chgData name="cho minjeong" userId="1dabe1b7a2ca309d" providerId="LiveId" clId="{B093E4B1-0CE1-4426-9229-E626FD621B9C}" dt="2019-07-12T02:27:32.818" v="8097" actId="478"/>
          <ac:picMkLst>
            <pc:docMk/>
            <pc:sldMk cId="1563170674" sldId="284"/>
            <ac:picMk id="42" creationId="{B679E3A5-EC52-49D0-A291-9079FF51C318}"/>
          </ac:picMkLst>
        </pc:picChg>
      </pc:sldChg>
      <pc:sldChg chg="delSp modSp add">
        <pc:chgData name="cho minjeong" userId="1dabe1b7a2ca309d" providerId="LiveId" clId="{B093E4B1-0CE1-4426-9229-E626FD621B9C}" dt="2019-07-12T06:40:44.362" v="10845" actId="255"/>
        <pc:sldMkLst>
          <pc:docMk/>
          <pc:sldMk cId="759050832" sldId="285"/>
        </pc:sldMkLst>
        <pc:spChg chg="mod">
          <ac:chgData name="cho minjeong" userId="1dabe1b7a2ca309d" providerId="LiveId" clId="{B093E4B1-0CE1-4426-9229-E626FD621B9C}" dt="2019-07-12T02:34:23.344" v="8195"/>
          <ac:spMkLst>
            <pc:docMk/>
            <pc:sldMk cId="759050832" sldId="285"/>
            <ac:spMk id="3" creationId="{BD695E01-0113-4389-A9BA-6AD427802A0B}"/>
          </ac:spMkLst>
        </pc:spChg>
        <pc:spChg chg="del">
          <ac:chgData name="cho minjeong" userId="1dabe1b7a2ca309d" providerId="LiveId" clId="{B093E4B1-0CE1-4426-9229-E626FD621B9C}" dt="2019-07-12T05:47:19.403" v="9463" actId="478"/>
          <ac:spMkLst>
            <pc:docMk/>
            <pc:sldMk cId="759050832" sldId="285"/>
            <ac:spMk id="5" creationId="{97976C34-5387-43E4-AAF7-D98757DF7A8A}"/>
          </ac:spMkLst>
        </pc:spChg>
        <pc:spChg chg="del">
          <ac:chgData name="cho minjeong" userId="1dabe1b7a2ca309d" providerId="LiveId" clId="{B093E4B1-0CE1-4426-9229-E626FD621B9C}" dt="2019-07-12T05:47:17.904" v="9462" actId="478"/>
          <ac:spMkLst>
            <pc:docMk/>
            <pc:sldMk cId="759050832" sldId="285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2T06:40:44.362" v="10845" actId="255"/>
          <ac:spMkLst>
            <pc:docMk/>
            <pc:sldMk cId="759050832" sldId="285"/>
            <ac:spMk id="7" creationId="{76AF793F-E2CF-423A-9395-B49450FCB086}"/>
          </ac:spMkLst>
        </pc:spChg>
      </pc:sldChg>
      <pc:sldChg chg="add del">
        <pc:chgData name="cho minjeong" userId="1dabe1b7a2ca309d" providerId="LiveId" clId="{B093E4B1-0CE1-4426-9229-E626FD621B9C}" dt="2019-07-12T02:34:15.978" v="8167"/>
        <pc:sldMkLst>
          <pc:docMk/>
          <pc:sldMk cId="2591562086" sldId="285"/>
        </pc:sldMkLst>
      </pc:sldChg>
      <pc:sldChg chg="delSp modSp add">
        <pc:chgData name="cho minjeong" userId="1dabe1b7a2ca309d" providerId="LiveId" clId="{B093E4B1-0CE1-4426-9229-E626FD621B9C}" dt="2019-07-12T04:41:57.653" v="8953"/>
        <pc:sldMkLst>
          <pc:docMk/>
          <pc:sldMk cId="81510761" sldId="286"/>
        </pc:sldMkLst>
        <pc:spChg chg="del mod">
          <ac:chgData name="cho minjeong" userId="1dabe1b7a2ca309d" providerId="LiveId" clId="{B093E4B1-0CE1-4426-9229-E626FD621B9C}" dt="2019-07-12T04:41:57.653" v="8953"/>
          <ac:spMkLst>
            <pc:docMk/>
            <pc:sldMk cId="81510761" sldId="286"/>
            <ac:spMk id="6" creationId="{91F88871-E26E-4838-90C0-32EE0CC7FAD1}"/>
          </ac:spMkLst>
        </pc:spChg>
      </pc:sldChg>
      <pc:sldChg chg="addSp delSp modSp add">
        <pc:chgData name="cho minjeong" userId="1dabe1b7a2ca309d" providerId="LiveId" clId="{B093E4B1-0CE1-4426-9229-E626FD621B9C}" dt="2019-07-12T04:44:29.731" v="9177"/>
        <pc:sldMkLst>
          <pc:docMk/>
          <pc:sldMk cId="1749144378" sldId="287"/>
        </pc:sldMkLst>
        <pc:spChg chg="mod">
          <ac:chgData name="cho minjeong" userId="1dabe1b7a2ca309d" providerId="LiveId" clId="{B093E4B1-0CE1-4426-9229-E626FD621B9C}" dt="2019-07-12T04:44:29.731" v="9177"/>
          <ac:spMkLst>
            <pc:docMk/>
            <pc:sldMk cId="1749144378" sldId="287"/>
            <ac:spMk id="6" creationId="{91F88871-E26E-4838-90C0-32EE0CC7FAD1}"/>
          </ac:spMkLst>
        </pc:spChg>
        <pc:grpChg chg="add mod">
          <ac:chgData name="cho minjeong" userId="1dabe1b7a2ca309d" providerId="LiveId" clId="{B093E4B1-0CE1-4426-9229-E626FD621B9C}" dt="2019-07-12T04:43:32.697" v="9008" actId="1076"/>
          <ac:grpSpMkLst>
            <pc:docMk/>
            <pc:sldMk cId="1749144378" sldId="287"/>
            <ac:grpSpMk id="13" creationId="{B7CFDE08-648B-4991-82E9-64AF53C59C48}"/>
          </ac:grpSpMkLst>
        </pc:grpChg>
        <pc:picChg chg="del">
          <ac:chgData name="cho minjeong" userId="1dabe1b7a2ca309d" providerId="LiveId" clId="{B093E4B1-0CE1-4426-9229-E626FD621B9C}" dt="2019-07-12T02:53:02.325" v="8523" actId="478"/>
          <ac:picMkLst>
            <pc:docMk/>
            <pc:sldMk cId="1749144378" sldId="287"/>
            <ac:picMk id="4" creationId="{9BEFF49C-615C-4893-B769-283D353C1EBC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7" creationId="{22C2685A-CBE9-46AF-BABC-5DF2A59F4924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8" creationId="{863ADE20-75CD-42F5-A66F-A17D069BAB55}"/>
          </ac:picMkLst>
        </pc:picChg>
        <pc:picChg chg="add mod">
          <ac:chgData name="cho minjeong" userId="1dabe1b7a2ca309d" providerId="LiveId" clId="{B093E4B1-0CE1-4426-9229-E626FD621B9C}" dt="2019-07-12T04:43:33.923" v="9009" actId="1076"/>
          <ac:picMkLst>
            <pc:docMk/>
            <pc:sldMk cId="1749144378" sldId="287"/>
            <ac:picMk id="9" creationId="{3783DB22-3AD3-49F2-B1F9-CE996BA00592}"/>
          </ac:picMkLst>
        </pc:picChg>
        <pc:picChg chg="del">
          <ac:chgData name="cho minjeong" userId="1dabe1b7a2ca309d" providerId="LiveId" clId="{B093E4B1-0CE1-4426-9229-E626FD621B9C}" dt="2019-07-12T02:53:02.325" v="8523" actId="478"/>
          <ac:picMkLst>
            <pc:docMk/>
            <pc:sldMk cId="1749144378" sldId="287"/>
            <ac:picMk id="10" creationId="{05ABB5B9-B3E2-4D80-A4BA-E4ABBFF8ED68}"/>
          </ac:picMkLst>
        </pc:picChg>
        <pc:picChg chg="add del">
          <ac:chgData name="cho minjeong" userId="1dabe1b7a2ca309d" providerId="LiveId" clId="{B093E4B1-0CE1-4426-9229-E626FD621B9C}" dt="2019-07-12T04:24:49.524" v="8693"/>
          <ac:picMkLst>
            <pc:docMk/>
            <pc:sldMk cId="1749144378" sldId="287"/>
            <ac:picMk id="11" creationId="{3794A1C5-F793-4EA2-8240-1FC393311DA2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12" creationId="{5EA2DE07-57A8-445B-A511-DF2B3032C786}"/>
          </ac:picMkLst>
        </pc:picChg>
      </pc:sldChg>
      <pc:sldChg chg="addSp delSp modSp add">
        <pc:chgData name="cho minjeong" userId="1dabe1b7a2ca309d" providerId="LiveId" clId="{B093E4B1-0CE1-4426-9229-E626FD621B9C}" dt="2019-07-12T04:44:38.317" v="9187" actId="20577"/>
        <pc:sldMkLst>
          <pc:docMk/>
          <pc:sldMk cId="2778339974" sldId="288"/>
        </pc:sldMkLst>
        <pc:spChg chg="mod">
          <ac:chgData name="cho minjeong" userId="1dabe1b7a2ca309d" providerId="LiveId" clId="{B093E4B1-0CE1-4426-9229-E626FD621B9C}" dt="2019-07-12T04:44:38.317" v="9187" actId="20577"/>
          <ac:spMkLst>
            <pc:docMk/>
            <pc:sldMk cId="2778339974" sldId="288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4:35:21.112" v="8875" actId="1076"/>
          <ac:spMkLst>
            <pc:docMk/>
            <pc:sldMk cId="2778339974" sldId="288"/>
            <ac:spMk id="18" creationId="{E118D785-5AE4-4404-A66E-35E1D244FCF8}"/>
          </ac:spMkLst>
        </pc:spChg>
        <pc:grpChg chg="add mod">
          <ac:chgData name="cho minjeong" userId="1dabe1b7a2ca309d" providerId="LiveId" clId="{B093E4B1-0CE1-4426-9229-E626FD621B9C}" dt="2019-07-12T04:34:04.399" v="8741" actId="164"/>
          <ac:grpSpMkLst>
            <pc:docMk/>
            <pc:sldMk cId="2778339974" sldId="288"/>
            <ac:grpSpMk id="15" creationId="{3EC16A57-5CF8-4CA8-8DD0-B3AE1FDD7A4C}"/>
          </ac:grpSpMkLst>
        </pc:grpChg>
        <pc:grpChg chg="add mod">
          <ac:chgData name="cho minjeong" userId="1dabe1b7a2ca309d" providerId="LiveId" clId="{B093E4B1-0CE1-4426-9229-E626FD621B9C}" dt="2019-07-12T04:34:04.399" v="8741" actId="164"/>
          <ac:grpSpMkLst>
            <pc:docMk/>
            <pc:sldMk cId="2778339974" sldId="288"/>
            <ac:grpSpMk id="16" creationId="{E8455E30-8B16-418D-B43E-0A661D3CEC8D}"/>
          </ac:grpSpMkLst>
        </pc:grpChg>
        <pc:grpChg chg="add mod">
          <ac:chgData name="cho minjeong" userId="1dabe1b7a2ca309d" providerId="LiveId" clId="{B093E4B1-0CE1-4426-9229-E626FD621B9C}" dt="2019-07-12T04:34:09.527" v="8744" actId="1076"/>
          <ac:grpSpMkLst>
            <pc:docMk/>
            <pc:sldMk cId="2778339974" sldId="288"/>
            <ac:grpSpMk id="17" creationId="{D66FDD91-8111-4296-A16F-C3D433803499}"/>
          </ac:grpSpMkLst>
        </pc:grpChg>
        <pc:picChg chg="add mod">
          <ac:chgData name="cho minjeong" userId="1dabe1b7a2ca309d" providerId="LiveId" clId="{B093E4B1-0CE1-4426-9229-E626FD621B9C}" dt="2019-07-12T04:34:00.809" v="8739" actId="164"/>
          <ac:picMkLst>
            <pc:docMk/>
            <pc:sldMk cId="2778339974" sldId="288"/>
            <ac:picMk id="4" creationId="{1D586D47-8BAB-4052-BD19-F13BB33BE8DA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7" creationId="{22C2685A-CBE9-46AF-BABC-5DF2A59F4924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8" creationId="{863ADE20-75CD-42F5-A66F-A17D069BAB55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9" creationId="{3783DB22-3AD3-49F2-B1F9-CE996BA00592}"/>
          </ac:picMkLst>
        </pc:picChg>
        <pc:picChg chg="add mod">
          <ac:chgData name="cho minjeong" userId="1dabe1b7a2ca309d" providerId="LiveId" clId="{B093E4B1-0CE1-4426-9229-E626FD621B9C}" dt="2019-07-12T04:34:00.809" v="8739" actId="164"/>
          <ac:picMkLst>
            <pc:docMk/>
            <pc:sldMk cId="2778339974" sldId="288"/>
            <ac:picMk id="10" creationId="{B2977E0C-00AC-4A74-9884-65E30F05ECAC}"/>
          </ac:picMkLst>
        </pc:picChg>
        <pc:picChg chg="add mod">
          <ac:chgData name="cho minjeong" userId="1dabe1b7a2ca309d" providerId="LiveId" clId="{B093E4B1-0CE1-4426-9229-E626FD621B9C}" dt="2019-07-12T04:34:02.100" v="8740" actId="164"/>
          <ac:picMkLst>
            <pc:docMk/>
            <pc:sldMk cId="2778339974" sldId="288"/>
            <ac:picMk id="11" creationId="{9B8FEC01-B1E0-434A-89DE-651C853AB8CD}"/>
          </ac:picMkLst>
        </pc:picChg>
        <pc:picChg chg="add mod">
          <ac:chgData name="cho minjeong" userId="1dabe1b7a2ca309d" providerId="LiveId" clId="{B093E4B1-0CE1-4426-9229-E626FD621B9C}" dt="2019-07-12T04:34:02.100" v="8740" actId="164"/>
          <ac:picMkLst>
            <pc:docMk/>
            <pc:sldMk cId="2778339974" sldId="288"/>
            <ac:picMk id="12" creationId="{D70A9C3A-2EEC-4528-B74A-AEC63F0F84C1}"/>
          </ac:picMkLst>
        </pc:picChg>
        <pc:cxnChg chg="add mod">
          <ac:chgData name="cho minjeong" userId="1dabe1b7a2ca309d" providerId="LiveId" clId="{B093E4B1-0CE1-4426-9229-E626FD621B9C}" dt="2019-07-12T04:34:04.399" v="8741" actId="164"/>
          <ac:cxnSpMkLst>
            <pc:docMk/>
            <pc:sldMk cId="2778339974" sldId="288"/>
            <ac:cxnSpMk id="14" creationId="{05E21C1E-0DD5-4EA2-98BE-0A5CDA81447E}"/>
          </ac:cxnSpMkLst>
        </pc:cxnChg>
      </pc:sldChg>
      <pc:sldChg chg="add del">
        <pc:chgData name="cho minjeong" userId="1dabe1b7a2ca309d" providerId="LiveId" clId="{B093E4B1-0CE1-4426-9229-E626FD621B9C}" dt="2019-07-12T04:40:04.435" v="8936" actId="2696"/>
        <pc:sldMkLst>
          <pc:docMk/>
          <pc:sldMk cId="1183652336" sldId="289"/>
        </pc:sldMkLst>
      </pc:sldChg>
      <pc:sldChg chg="addSp delSp modSp add">
        <pc:chgData name="cho minjeong" userId="1dabe1b7a2ca309d" providerId="LiveId" clId="{B093E4B1-0CE1-4426-9229-E626FD621B9C}" dt="2019-07-12T04:44:45.819" v="9197" actId="20577"/>
        <pc:sldMkLst>
          <pc:docMk/>
          <pc:sldMk cId="3220258505" sldId="290"/>
        </pc:sldMkLst>
        <pc:spChg chg="mod">
          <ac:chgData name="cho minjeong" userId="1dabe1b7a2ca309d" providerId="LiveId" clId="{B093E4B1-0CE1-4426-9229-E626FD621B9C}" dt="2019-07-12T04:44:45.819" v="9197" actId="20577"/>
          <ac:spMkLst>
            <pc:docMk/>
            <pc:sldMk cId="3220258505" sldId="290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2T04:38:44.260" v="8883" actId="478"/>
          <ac:spMkLst>
            <pc:docMk/>
            <pc:sldMk cId="3220258505" sldId="290"/>
            <ac:spMk id="18" creationId="{E118D785-5AE4-4404-A66E-35E1D244FCF8}"/>
          </ac:spMkLst>
        </pc:spChg>
        <pc:grpChg chg="del">
          <ac:chgData name="cho minjeong" userId="1dabe1b7a2ca309d" providerId="LiveId" clId="{B093E4B1-0CE1-4426-9229-E626FD621B9C}" dt="2019-07-12T04:38:37.073" v="8878" actId="478"/>
          <ac:grpSpMkLst>
            <pc:docMk/>
            <pc:sldMk cId="3220258505" sldId="290"/>
            <ac:grpSpMk id="17" creationId="{D66FDD91-8111-4296-A16F-C3D433803499}"/>
          </ac:grpSpMkLst>
        </pc:grpChg>
        <pc:picChg chg="add mod">
          <ac:chgData name="cho minjeong" userId="1dabe1b7a2ca309d" providerId="LiveId" clId="{B093E4B1-0CE1-4426-9229-E626FD621B9C}" dt="2019-07-12T04:40:56.861" v="8940" actId="14100"/>
          <ac:picMkLst>
            <pc:docMk/>
            <pc:sldMk cId="3220258505" sldId="290"/>
            <ac:picMk id="7" creationId="{A0F37363-DB7D-404B-A3C7-8897E50A7B5A}"/>
          </ac:picMkLst>
        </pc:picChg>
        <pc:picChg chg="add mod">
          <ac:chgData name="cho minjeong" userId="1dabe1b7a2ca309d" providerId="LiveId" clId="{B093E4B1-0CE1-4426-9229-E626FD621B9C}" dt="2019-07-12T04:41:29.811" v="8946" actId="1076"/>
          <ac:picMkLst>
            <pc:docMk/>
            <pc:sldMk cId="3220258505" sldId="290"/>
            <ac:picMk id="8" creationId="{D334058E-99AF-4CB6-BE42-1B9629E726DD}"/>
          </ac:picMkLst>
        </pc:picChg>
      </pc:sldChg>
      <pc:sldChg chg="addSp delSp modSp add">
        <pc:chgData name="cho minjeong" userId="1dabe1b7a2ca309d" providerId="LiveId" clId="{B093E4B1-0CE1-4426-9229-E626FD621B9C}" dt="2019-07-12T05:47:33.248" v="9465" actId="20577"/>
        <pc:sldMkLst>
          <pc:docMk/>
          <pc:sldMk cId="2944433621" sldId="291"/>
        </pc:sldMkLst>
        <pc:spChg chg="add mod ord">
          <ac:chgData name="cho minjeong" userId="1dabe1b7a2ca309d" providerId="LiveId" clId="{B093E4B1-0CE1-4426-9229-E626FD621B9C}" dt="2019-07-12T05:38:14.965" v="9434" actId="164"/>
          <ac:spMkLst>
            <pc:docMk/>
            <pc:sldMk cId="2944433621" sldId="291"/>
            <ac:spMk id="22" creationId="{D3BF73F8-EA41-4857-A270-A3E9824DD33F}"/>
          </ac:spMkLst>
        </pc:spChg>
        <pc:spChg chg="mod">
          <ac:chgData name="cho minjeong" userId="1dabe1b7a2ca309d" providerId="LiveId" clId="{B093E4B1-0CE1-4426-9229-E626FD621B9C}" dt="2019-07-12T05:47:33.248" v="9465" actId="20577"/>
          <ac:spMkLst>
            <pc:docMk/>
            <pc:sldMk cId="2944433621" sldId="291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2T05:33:54.223" v="9204" actId="478"/>
          <ac:grpSpMkLst>
            <pc:docMk/>
            <pc:sldMk cId="2944433621" sldId="291"/>
            <ac:grpSpMk id="9" creationId="{80BE6FE8-394F-45C5-8433-20F91C8799DC}"/>
          </ac:grpSpMkLst>
        </pc:grpChg>
        <pc:grpChg chg="add mod">
          <ac:chgData name="cho minjeong" userId="1dabe1b7a2ca309d" providerId="LiveId" clId="{B093E4B1-0CE1-4426-9229-E626FD621B9C}" dt="2019-07-12T05:38:14.965" v="9434" actId="164"/>
          <ac:grpSpMkLst>
            <pc:docMk/>
            <pc:sldMk cId="2944433621" sldId="291"/>
            <ac:grpSpMk id="15" creationId="{18673BA2-5EAB-4A83-B185-0A966C0FEBAF}"/>
          </ac:grpSpMkLst>
        </pc:grpChg>
        <pc:grpChg chg="add mod">
          <ac:chgData name="cho minjeong" userId="1dabe1b7a2ca309d" providerId="LiveId" clId="{B093E4B1-0CE1-4426-9229-E626FD621B9C}" dt="2019-07-12T05:38:17.348" v="9435" actId="1076"/>
          <ac:grpSpMkLst>
            <pc:docMk/>
            <pc:sldMk cId="2944433621" sldId="291"/>
            <ac:grpSpMk id="23" creationId="{A560C47C-4897-4A58-A8F9-B02FF8BDDA68}"/>
          </ac:grpSpMkLst>
        </pc:grpChg>
        <pc:grpChg chg="add mod">
          <ac:chgData name="cho minjeong" userId="1dabe1b7a2ca309d" providerId="LiveId" clId="{B093E4B1-0CE1-4426-9229-E626FD621B9C}" dt="2019-07-12T05:38:44.689" v="9448" actId="164"/>
          <ac:grpSpMkLst>
            <pc:docMk/>
            <pc:sldMk cId="2944433621" sldId="291"/>
            <ac:grpSpMk id="24" creationId="{D5EDE272-8281-4108-A37F-6691400E5DA7}"/>
          </ac:grpSpMkLst>
        </pc:grpChg>
        <pc:picChg chg="add mod modCrop">
          <ac:chgData name="cho minjeong" userId="1dabe1b7a2ca309d" providerId="LiveId" clId="{B093E4B1-0CE1-4426-9229-E626FD621B9C}" dt="2019-07-12T05:35:28.240" v="9400" actId="1076"/>
          <ac:picMkLst>
            <pc:docMk/>
            <pc:sldMk cId="2944433621" sldId="291"/>
            <ac:picMk id="4" creationId="{DE32B511-ABFB-4A3A-A1C7-17E638EA23CD}"/>
          </ac:picMkLst>
        </pc:picChg>
        <pc:picChg chg="add mod">
          <ac:chgData name="cho minjeong" userId="1dabe1b7a2ca309d" providerId="LiveId" clId="{B093E4B1-0CE1-4426-9229-E626FD621B9C}" dt="2019-07-12T05:36:48.846" v="9412" actId="1076"/>
          <ac:picMkLst>
            <pc:docMk/>
            <pc:sldMk cId="2944433621" sldId="291"/>
            <ac:picMk id="7" creationId="{2F9F3B46-5416-4061-8079-33D1A9CF6000}"/>
          </ac:picMkLst>
        </pc:picChg>
        <pc:picChg chg="del">
          <ac:chgData name="cho minjeong" userId="1dabe1b7a2ca309d" providerId="LiveId" clId="{B093E4B1-0CE1-4426-9229-E626FD621B9C}" dt="2019-07-12T05:33:54.223" v="9204" actId="478"/>
          <ac:picMkLst>
            <pc:docMk/>
            <pc:sldMk cId="2944433621" sldId="291"/>
            <ac:picMk id="8" creationId="{52082E04-96F7-49D4-9B3F-48C8BAD046A5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6" creationId="{9B6555B2-0CD4-46E4-922C-8BC1E709F7FC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7" creationId="{3E68C7FF-623E-4652-814F-627B41867578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8" creationId="{C9A7B1F3-904C-4037-A511-4AAE2CCEDAF9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19" creationId="{C1E8CA43-ADA1-49B5-8C9A-F526273FED2C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20" creationId="{94EC979B-8B00-4D98-9ECB-319B8BF37570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21" creationId="{B094EF41-5986-4A6C-B548-A39E81812A94}"/>
          </ac:picMkLst>
        </pc:picChg>
        <pc:picChg chg="add mod">
          <ac:chgData name="cho minjeong" userId="1dabe1b7a2ca309d" providerId="LiveId" clId="{B093E4B1-0CE1-4426-9229-E626FD621B9C}" dt="2019-07-12T05:41:23.886" v="9451" actId="1076"/>
          <ac:picMkLst>
            <pc:docMk/>
            <pc:sldMk cId="2944433621" sldId="291"/>
            <ac:picMk id="25" creationId="{C5950BEB-1836-4F19-9EF8-896EB14FAB68}"/>
          </ac:picMkLst>
        </pc:picChg>
      </pc:sldChg>
      <pc:sldChg chg="addSp modSp add">
        <pc:chgData name="cho minjeong" userId="1dabe1b7a2ca309d" providerId="LiveId" clId="{B093E4B1-0CE1-4426-9229-E626FD621B9C}" dt="2019-07-12T06:20:56.885" v="10693" actId="20577"/>
        <pc:sldMkLst>
          <pc:docMk/>
          <pc:sldMk cId="1299727475" sldId="292"/>
        </pc:sldMkLst>
        <pc:spChg chg="mod">
          <ac:chgData name="cho minjeong" userId="1dabe1b7a2ca309d" providerId="LiveId" clId="{B093E4B1-0CE1-4426-9229-E626FD621B9C}" dt="2019-07-12T06:20:56.885" v="10693" actId="20577"/>
          <ac:spMkLst>
            <pc:docMk/>
            <pc:sldMk cId="1299727475" sldId="292"/>
            <ac:spMk id="4" creationId="{BA7956B0-C210-4058-B0DF-B3B2511F7735}"/>
          </ac:spMkLst>
        </pc:spChg>
        <pc:picChg chg="add mod">
          <ac:chgData name="cho minjeong" userId="1dabe1b7a2ca309d" providerId="LiveId" clId="{B093E4B1-0CE1-4426-9229-E626FD621B9C}" dt="2019-07-12T06:20:55.963" v="10692" actId="1076"/>
          <ac:picMkLst>
            <pc:docMk/>
            <pc:sldMk cId="1299727475" sldId="292"/>
            <ac:picMk id="5" creationId="{CECBFCFC-0B91-4A91-AF99-D524DE6AE070}"/>
          </ac:picMkLst>
        </pc:picChg>
      </pc:sldChg>
      <pc:sldMasterChg chg="modSldLayout">
        <pc:chgData name="cho minjeong" userId="1dabe1b7a2ca309d" providerId="LiveId" clId="{B093E4B1-0CE1-4426-9229-E626FD621B9C}" dt="2019-07-11T05:51:00.524" v="145"/>
        <pc:sldMasterMkLst>
          <pc:docMk/>
          <pc:sldMasterMk cId="887337594" sldId="2147483660"/>
        </pc:sldMasterMkLst>
        <pc:sldLayoutChg chg="addSp delSp modSp">
          <pc:chgData name="cho minjeong" userId="1dabe1b7a2ca309d" providerId="LiveId" clId="{B093E4B1-0CE1-4426-9229-E626FD621B9C}" dt="2019-07-11T05:51:00.524" v="145"/>
          <pc:sldLayoutMkLst>
            <pc:docMk/>
            <pc:sldMasterMk cId="887337594" sldId="2147483660"/>
            <pc:sldLayoutMk cId="107529494" sldId="2147483661"/>
          </pc:sldLayoutMkLst>
          <pc:spChg chg="mod topLvl">
            <ac:chgData name="cho minjeong" userId="1dabe1b7a2ca309d" providerId="LiveId" clId="{B093E4B1-0CE1-4426-9229-E626FD621B9C}" dt="2019-07-11T05:51:00.524" v="145"/>
            <ac:spMkLst>
              <pc:docMk/>
              <pc:sldMasterMk cId="887337594" sldId="2147483660"/>
              <pc:sldLayoutMk cId="107529494" sldId="2147483661"/>
              <ac:spMk id="12" creationId="{EC720DBD-876A-43B0-A87B-D7CCBC6C45E0}"/>
            </ac:spMkLst>
          </pc:spChg>
          <pc:grpChg chg="add del mod">
            <ac:chgData name="cho minjeong" userId="1dabe1b7a2ca309d" providerId="LiveId" clId="{B093E4B1-0CE1-4426-9229-E626FD621B9C}" dt="2019-07-11T05:51:00.524" v="145"/>
            <ac:grpSpMkLst>
              <pc:docMk/>
              <pc:sldMasterMk cId="887337594" sldId="2147483660"/>
              <pc:sldLayoutMk cId="107529494" sldId="2147483661"/>
              <ac:grpSpMk id="11" creationId="{82DF3A71-D152-4257-AD92-172E23B47C15}"/>
            </ac:grpSpMkLst>
          </pc:grpChg>
          <pc:picChg chg="add del mod topLvl">
            <ac:chgData name="cho minjeong" userId="1dabe1b7a2ca309d" providerId="LiveId" clId="{B093E4B1-0CE1-4426-9229-E626FD621B9C}" dt="2019-07-11T05:51:00.524" v="145"/>
            <ac:picMkLst>
              <pc:docMk/>
              <pc:sldMasterMk cId="887337594" sldId="2147483660"/>
              <pc:sldLayoutMk cId="107529494" sldId="2147483661"/>
              <ac:picMk id="13" creationId="{276C4A98-14CE-44BF-96A5-BA564431FF50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40.910" v="100"/>
          <pc:sldLayoutMkLst>
            <pc:docMk/>
            <pc:sldMasterMk cId="887337594" sldId="2147483660"/>
            <pc:sldLayoutMk cId="2069623124" sldId="2147483662"/>
          </pc:sldLayoutMkLst>
          <pc:spChg chg="mod">
            <ac:chgData name="cho minjeong" userId="1dabe1b7a2ca309d" providerId="LiveId" clId="{B093E4B1-0CE1-4426-9229-E626FD621B9C}" dt="2019-07-11T05:44:39.137" v="68" actId="14100"/>
            <ac:spMkLst>
              <pc:docMk/>
              <pc:sldMasterMk cId="887337594" sldId="2147483660"/>
              <pc:sldLayoutMk cId="2069623124" sldId="2147483662"/>
              <ac:spMk id="11" creationId="{25C5E342-878E-4E10-953D-8AF6265F1DC5}"/>
            </ac:spMkLst>
          </pc:spChg>
          <pc:spChg chg="add">
            <ac:chgData name="cho minjeong" userId="1dabe1b7a2ca309d" providerId="LiveId" clId="{B093E4B1-0CE1-4426-9229-E626FD621B9C}" dt="2019-07-11T05:46:40.910" v="100"/>
            <ac:spMkLst>
              <pc:docMk/>
              <pc:sldMasterMk cId="887337594" sldId="2147483660"/>
              <pc:sldLayoutMk cId="2069623124" sldId="2147483662"/>
              <ac:spMk id="13" creationId="{C0E29004-A496-4874-B4AE-E7F9B248B465}"/>
            </ac:spMkLst>
          </pc:spChg>
          <pc:spChg chg="mod">
            <ac:chgData name="cho minjeong" userId="1dabe1b7a2ca309d" providerId="LiveId" clId="{B093E4B1-0CE1-4426-9229-E626FD621B9C}" dt="2019-07-11T05:44:24.283" v="63" actId="14100"/>
            <ac:spMkLst>
              <pc:docMk/>
              <pc:sldMasterMk cId="887337594" sldId="2147483660"/>
              <pc:sldLayoutMk cId="2069623124" sldId="2147483662"/>
              <ac:spMk id="14" creationId="{A2D395AC-158E-43B0-882A-5A224C5D515A}"/>
            </ac:spMkLst>
          </pc:spChg>
          <pc:spChg chg="mod">
            <ac:chgData name="cho minjeong" userId="1dabe1b7a2ca309d" providerId="LiveId" clId="{B093E4B1-0CE1-4426-9229-E626FD621B9C}" dt="2019-07-11T05:44:11.518" v="60" actId="403"/>
            <ac:spMkLst>
              <pc:docMk/>
              <pc:sldMasterMk cId="887337594" sldId="2147483660"/>
              <pc:sldLayoutMk cId="2069623124" sldId="2147483662"/>
              <ac:spMk id="27" creationId="{49778AA9-250A-468D-B63E-5BFFC172D1EE}"/>
            </ac:spMkLst>
          </pc:spChg>
          <pc:spChg chg="del">
            <ac:chgData name="cho minjeong" userId="1dabe1b7a2ca309d" providerId="LiveId" clId="{B093E4B1-0CE1-4426-9229-E626FD621B9C}" dt="2019-07-11T05:46:36.868" v="99" actId="478"/>
            <ac:spMkLst>
              <pc:docMk/>
              <pc:sldMasterMk cId="887337594" sldId="2147483660"/>
              <pc:sldLayoutMk cId="2069623124" sldId="2147483662"/>
              <ac:spMk id="28" creationId="{D3FBCC10-C226-4B37-8F03-3FEF40A5D0C0}"/>
            </ac:spMkLst>
          </pc:spChg>
          <pc:grpChg chg="mod">
            <ac:chgData name="cho minjeong" userId="1dabe1b7a2ca309d" providerId="LiveId" clId="{B093E4B1-0CE1-4426-9229-E626FD621B9C}" dt="2019-07-11T05:44:35.205" v="67" actId="14100"/>
            <ac:grpSpMkLst>
              <pc:docMk/>
              <pc:sldMasterMk cId="887337594" sldId="2147483660"/>
              <pc:sldLayoutMk cId="2069623124" sldId="2147483662"/>
              <ac:grpSpMk id="10" creationId="{7664DF44-71F8-4F02-A0DD-89E01C47B1EF}"/>
            </ac:grpSpMkLst>
          </pc:grpChg>
          <pc:picChg chg="mod">
            <ac:chgData name="cho minjeong" userId="1dabe1b7a2ca309d" providerId="LiveId" clId="{B093E4B1-0CE1-4426-9229-E626FD621B9C}" dt="2019-07-11T05:44:52.796" v="71" actId="1076"/>
            <ac:picMkLst>
              <pc:docMk/>
              <pc:sldMasterMk cId="887337594" sldId="2147483660"/>
              <pc:sldLayoutMk cId="2069623124" sldId="2147483662"/>
              <ac:picMk id="12" creationId="{B8F72F0C-0E6F-49E6-B69B-34B8B9E23F3D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25.385" v="97" actId="1076"/>
          <pc:sldLayoutMkLst>
            <pc:docMk/>
            <pc:sldMasterMk cId="887337594" sldId="2147483660"/>
            <pc:sldLayoutMk cId="4173071708" sldId="2147483663"/>
          </pc:sldLayoutMkLst>
          <pc:spChg chg="mod">
            <ac:chgData name="cho minjeong" userId="1dabe1b7a2ca309d" providerId="LiveId" clId="{B093E4B1-0CE1-4426-9229-E626FD621B9C}" dt="2019-07-11T05:45:25.902" v="83" actId="14100"/>
            <ac:spMkLst>
              <pc:docMk/>
              <pc:sldMasterMk cId="887337594" sldId="2147483660"/>
              <pc:sldLayoutMk cId="4173071708" sldId="2147483663"/>
              <ac:spMk id="3" creationId="{10715A48-9795-4B18-B46D-5A1493063B02}"/>
            </ac:spMkLst>
          </pc:spChg>
          <pc:spChg chg="mod">
            <ac:chgData name="cho minjeong" userId="1dabe1b7a2ca309d" providerId="LiveId" clId="{B093E4B1-0CE1-4426-9229-E626FD621B9C}" dt="2019-07-11T05:45:35.338" v="85" actId="1076"/>
            <ac:spMkLst>
              <pc:docMk/>
              <pc:sldMasterMk cId="887337594" sldId="2147483660"/>
              <pc:sldLayoutMk cId="4173071708" sldId="2147483663"/>
              <ac:spMk id="5" creationId="{252CE7FF-1CD7-4FDE-8A05-DE5B72A264AD}"/>
            </ac:spMkLst>
          </pc:spChg>
          <pc:spChg chg="del topLvl">
            <ac:chgData name="cho minjeong" userId="1dabe1b7a2ca309d" providerId="LiveId" clId="{B093E4B1-0CE1-4426-9229-E626FD621B9C}" dt="2019-07-11T05:45:47.248" v="87" actId="478"/>
            <ac:spMkLst>
              <pc:docMk/>
              <pc:sldMasterMk cId="887337594" sldId="2147483660"/>
              <pc:sldLayoutMk cId="4173071708" sldId="2147483663"/>
              <ac:spMk id="11" creationId="{25C5E342-878E-4E10-953D-8AF6265F1DC5}"/>
            </ac:spMkLst>
          </pc:spChg>
          <pc:spChg chg="mod">
            <ac:chgData name="cho minjeong" userId="1dabe1b7a2ca309d" providerId="LiveId" clId="{B093E4B1-0CE1-4426-9229-E626FD621B9C}" dt="2019-07-11T05:45:29.295" v="84" actId="14100"/>
            <ac:spMkLst>
              <pc:docMk/>
              <pc:sldMasterMk cId="887337594" sldId="2147483660"/>
              <pc:sldLayoutMk cId="4173071708" sldId="2147483663"/>
              <ac:spMk id="13" creationId="{5C230282-3BAE-441A-B71E-0C98ABC3CE10}"/>
            </ac:spMkLst>
          </pc:spChg>
          <pc:spChg chg="ord">
            <ac:chgData name="cho minjeong" userId="1dabe1b7a2ca309d" providerId="LiveId" clId="{B093E4B1-0CE1-4426-9229-E626FD621B9C}" dt="2019-07-11T05:46:18.588" v="95" actId="167"/>
            <ac:spMkLst>
              <pc:docMk/>
              <pc:sldMasterMk cId="887337594" sldId="2147483660"/>
              <pc:sldLayoutMk cId="4173071708" sldId="2147483663"/>
              <ac:spMk id="17" creationId="{7E6FCBE4-7C75-4AD4-9C8D-27C304496631}"/>
            </ac:spMkLst>
          </pc:spChg>
          <pc:spChg chg="mod">
            <ac:chgData name="cho minjeong" userId="1dabe1b7a2ca309d" providerId="LiveId" clId="{B093E4B1-0CE1-4426-9229-E626FD621B9C}" dt="2019-07-11T05:46:25.385" v="97" actId="1076"/>
            <ac:spMkLst>
              <pc:docMk/>
              <pc:sldMasterMk cId="887337594" sldId="2147483660"/>
              <pc:sldLayoutMk cId="4173071708" sldId="2147483663"/>
              <ac:spMk id="28" creationId="{D3FBCC10-C226-4B37-8F03-3FEF40A5D0C0}"/>
            </ac:spMkLst>
          </pc:spChg>
          <pc:grpChg chg="del">
            <ac:chgData name="cho minjeong" userId="1dabe1b7a2ca309d" providerId="LiveId" clId="{B093E4B1-0CE1-4426-9229-E626FD621B9C}" dt="2019-07-11T05:45:45.459" v="86" actId="478"/>
            <ac:grpSpMkLst>
              <pc:docMk/>
              <pc:sldMasterMk cId="887337594" sldId="2147483660"/>
              <pc:sldLayoutMk cId="4173071708" sldId="2147483663"/>
              <ac:grpSpMk id="10" creationId="{7664DF44-71F8-4F02-A0DD-89E01C47B1EF}"/>
            </ac:grpSpMkLst>
          </pc:grpChg>
          <pc:grpChg chg="add ord">
            <ac:chgData name="cho minjeong" userId="1dabe1b7a2ca309d" providerId="LiveId" clId="{B093E4B1-0CE1-4426-9229-E626FD621B9C}" dt="2019-07-11T05:46:21.315" v="96" actId="167"/>
            <ac:grpSpMkLst>
              <pc:docMk/>
              <pc:sldMasterMk cId="887337594" sldId="2147483660"/>
              <pc:sldLayoutMk cId="4173071708" sldId="2147483663"/>
              <ac:grpSpMk id="16" creationId="{C99AC1A9-1ECE-4D53-9598-0F87EA216AD2}"/>
            </ac:grpSpMkLst>
          </pc:grpChg>
          <pc:picChg chg="del topLvl">
            <ac:chgData name="cho minjeong" userId="1dabe1b7a2ca309d" providerId="LiveId" clId="{B093E4B1-0CE1-4426-9229-E626FD621B9C}" dt="2019-07-11T05:45:45.459" v="86" actId="478"/>
            <ac:picMkLst>
              <pc:docMk/>
              <pc:sldMasterMk cId="887337594" sldId="2147483660"/>
              <pc:sldLayoutMk cId="4173071708" sldId="2147483663"/>
              <ac:picMk id="12" creationId="{B8F72F0C-0E6F-49E6-B69B-34B8B9E23F3D}"/>
            </ac:picMkLst>
          </pc:picChg>
          <pc:picChg chg="add">
            <ac:chgData name="cho minjeong" userId="1dabe1b7a2ca309d" providerId="LiveId" clId="{B093E4B1-0CE1-4426-9229-E626FD621B9C}" dt="2019-07-11T05:45:47.887" v="88"/>
            <ac:picMkLst>
              <pc:docMk/>
              <pc:sldMasterMk cId="887337594" sldId="2147483660"/>
              <pc:sldLayoutMk cId="4173071708" sldId="2147483663"/>
              <ac:picMk id="14" creationId="{447FCCE1-E54F-406C-A1E2-4E56F51423AE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59.505" v="135" actId="20577"/>
          <pc:sldLayoutMkLst>
            <pc:docMk/>
            <pc:sldMasterMk cId="887337594" sldId="2147483660"/>
            <pc:sldLayoutMk cId="3091614327" sldId="2147483664"/>
          </pc:sldLayoutMkLst>
          <pc:spChg chg="mod">
            <ac:chgData name="cho minjeong" userId="1dabe1b7a2ca309d" providerId="LiveId" clId="{B093E4B1-0CE1-4426-9229-E626FD621B9C}" dt="2019-07-11T05:46:59.505" v="135" actId="20577"/>
            <ac:spMkLst>
              <pc:docMk/>
              <pc:sldMasterMk cId="887337594" sldId="2147483660"/>
              <pc:sldLayoutMk cId="3091614327" sldId="2147483664"/>
              <ac:spMk id="2" creationId="{00000000-0000-0000-0000-000000000000}"/>
            </ac:spMkLst>
          </pc:spChg>
          <pc:spChg chg="del mod">
            <ac:chgData name="cho minjeong" userId="1dabe1b7a2ca309d" providerId="LiveId" clId="{B093E4B1-0CE1-4426-9229-E626FD621B9C}" dt="2019-07-11T05:46:43.436" v="101" actId="478"/>
            <ac:spMkLst>
              <pc:docMk/>
              <pc:sldMasterMk cId="887337594" sldId="2147483660"/>
              <pc:sldLayoutMk cId="3091614327" sldId="2147483664"/>
              <ac:spMk id="5" creationId="{00000000-0000-0000-0000-000000000000}"/>
            </ac:spMkLst>
          </pc:spChg>
          <pc:spChg chg="add ord">
            <ac:chgData name="cho minjeong" userId="1dabe1b7a2ca309d" providerId="LiveId" clId="{B093E4B1-0CE1-4426-9229-E626FD621B9C}" dt="2019-07-11T05:46:08.891" v="93" actId="167"/>
            <ac:spMkLst>
              <pc:docMk/>
              <pc:sldMasterMk cId="887337594" sldId="2147483660"/>
              <pc:sldLayoutMk cId="3091614327" sldId="2147483664"/>
              <ac:spMk id="7" creationId="{39128A93-80F7-4583-9A23-F27D835AC4FC}"/>
            </ac:spMkLst>
          </pc:spChg>
          <pc:spChg chg="add">
            <ac:chgData name="cho minjeong" userId="1dabe1b7a2ca309d" providerId="LiveId" clId="{B093E4B1-0CE1-4426-9229-E626FD621B9C}" dt="2019-07-11T05:46:43.690" v="102"/>
            <ac:spMkLst>
              <pc:docMk/>
              <pc:sldMasterMk cId="887337594" sldId="2147483660"/>
              <pc:sldLayoutMk cId="3091614327" sldId="2147483664"/>
              <ac:spMk id="9" creationId="{A4258E74-F820-44B1-8C8D-1CAFA672E19D}"/>
            </ac:spMkLst>
          </pc:spChg>
          <pc:spChg chg="del topLvl">
            <ac:chgData name="cho minjeong" userId="1dabe1b7a2ca309d" providerId="LiveId" clId="{B093E4B1-0CE1-4426-9229-E626FD621B9C}" dt="2019-07-11T05:46:04.788" v="91" actId="478"/>
            <ac:spMkLst>
              <pc:docMk/>
              <pc:sldMasterMk cId="887337594" sldId="2147483660"/>
              <pc:sldLayoutMk cId="3091614327" sldId="2147483664"/>
              <ac:spMk id="12" creationId="{EC720DBD-876A-43B0-A87B-D7CCBC6C45E0}"/>
            </ac:spMkLst>
          </pc:spChg>
          <pc:grpChg chg="del">
            <ac:chgData name="cho minjeong" userId="1dabe1b7a2ca309d" providerId="LiveId" clId="{B093E4B1-0CE1-4426-9229-E626FD621B9C}" dt="2019-07-11T05:46:02.447" v="90" actId="478"/>
            <ac:grpSpMkLst>
              <pc:docMk/>
              <pc:sldMasterMk cId="887337594" sldId="2147483660"/>
              <pc:sldLayoutMk cId="3091614327" sldId="2147483664"/>
              <ac:grpSpMk id="11" creationId="{82DF3A71-D152-4257-AD92-172E23B47C15}"/>
            </ac:grpSpMkLst>
          </pc:grpChg>
          <pc:picChg chg="add">
            <ac:chgData name="cho minjeong" userId="1dabe1b7a2ca309d" providerId="LiveId" clId="{B093E4B1-0CE1-4426-9229-E626FD621B9C}" dt="2019-07-11T05:46:05.035" v="92"/>
            <ac:picMkLst>
              <pc:docMk/>
              <pc:sldMasterMk cId="887337594" sldId="2147483660"/>
              <pc:sldLayoutMk cId="3091614327" sldId="2147483664"/>
              <ac:picMk id="8" creationId="{C88B930C-7F28-4DAD-B881-927488D03175}"/>
            </ac:picMkLst>
          </pc:picChg>
          <pc:picChg chg="del topLvl">
            <ac:chgData name="cho minjeong" userId="1dabe1b7a2ca309d" providerId="LiveId" clId="{B093E4B1-0CE1-4426-9229-E626FD621B9C}" dt="2019-07-11T05:46:02.447" v="90" actId="478"/>
            <ac:picMkLst>
              <pc:docMk/>
              <pc:sldMasterMk cId="887337594" sldId="2147483660"/>
              <pc:sldLayoutMk cId="3091614327" sldId="2147483664"/>
              <ac:picMk id="13" creationId="{276C4A98-14CE-44BF-96A5-BA564431FF5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46E8-EE55-4CBB-A89D-A10227DC17F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42BE-2F57-4D08-A828-942D3AE0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720DBD-876A-43B0-A87B-D7CCBC6C45E0}"/>
              </a:ext>
            </a:extLst>
          </p:cNvPr>
          <p:cNvSpPr/>
          <p:nvPr/>
        </p:nvSpPr>
        <p:spPr>
          <a:xfrm>
            <a:off x="0" y="6265686"/>
            <a:ext cx="9144000" cy="592314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marL="0" algn="ctr" defTabSz="684251" rtl="0" eaLnBrk="1" latinLnBrk="1" hangingPunct="1">
              <a:defRPr lang="en-US" sz="4400" b="1" kern="1200" spc="-224" dirty="0">
                <a:solidFill>
                  <a:srgbClr val="1C3C3D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9691"/>
            <a:ext cx="6858000" cy="1338108"/>
          </a:xfrm>
        </p:spPr>
        <p:txBody>
          <a:bodyPr>
            <a:normAutofit/>
          </a:bodyPr>
          <a:lstStyle>
            <a:lvl1pPr marL="0" indent="0" algn="ctr" defTabSz="684251" rtl="0" eaLnBrk="1" latinLnBrk="1" hangingPunct="1">
              <a:buNone/>
              <a:defRPr lang="en-US" sz="2000" b="1" kern="1200" spc="-224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617" y="637928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46C9C-0E57-4F0E-9D7D-82D48B2A2171}"/>
              </a:ext>
            </a:extLst>
          </p:cNvPr>
          <p:cNvSpPr txBox="1"/>
          <p:nvPr userDrawn="1"/>
        </p:nvSpPr>
        <p:spPr>
          <a:xfrm>
            <a:off x="852262" y="3526633"/>
            <a:ext cx="7439476" cy="393058"/>
          </a:xfrm>
          <a:prstGeom prst="rect">
            <a:avLst/>
          </a:prstGeom>
          <a:solidFill>
            <a:srgbClr val="1C3C3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2000" spc="-224" dirty="0" err="1">
                <a:ln>
                  <a:solidFill>
                    <a:schemeClr val="accent1">
                      <a:alpha val="23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SeoulTech</a:t>
            </a:r>
            <a:r>
              <a:rPr lang="en-US" altLang="ko-KR" sz="2000" spc="-224" dirty="0">
                <a:ln>
                  <a:solidFill>
                    <a:schemeClr val="accent1">
                      <a:alpha val="23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Cryptography &amp; Information Security Lab.</a:t>
            </a:r>
          </a:p>
        </p:txBody>
      </p:sp>
    </p:spTree>
    <p:extLst>
      <p:ext uri="{BB962C8B-B14F-4D97-AF65-F5344CB8AC3E}">
        <p14:creationId xmlns:p14="http://schemas.microsoft.com/office/powerpoint/2010/main" val="1075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C8F6B2-9A55-46B0-8FEB-521FD3733C11}"/>
              </a:ext>
            </a:extLst>
          </p:cNvPr>
          <p:cNvCxnSpPr/>
          <p:nvPr userDrawn="1"/>
        </p:nvCxnSpPr>
        <p:spPr>
          <a:xfrm>
            <a:off x="2336850" y="682172"/>
            <a:ext cx="2746" cy="5851488"/>
          </a:xfrm>
          <a:prstGeom prst="line">
            <a:avLst/>
          </a:prstGeom>
          <a:ln w="28575">
            <a:solidFill>
              <a:srgbClr val="1C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DF44-71F8-4F02-A0DD-89E01C47B1EF}"/>
              </a:ext>
            </a:extLst>
          </p:cNvPr>
          <p:cNvGrpSpPr/>
          <p:nvPr userDrawn="1"/>
        </p:nvGrpSpPr>
        <p:grpSpPr>
          <a:xfrm>
            <a:off x="0" y="6393928"/>
            <a:ext cx="9144000" cy="464071"/>
            <a:chOff x="0" y="6393928"/>
            <a:chExt cx="9144000" cy="46407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C5E342-878E-4E10-953D-8AF6265F1DC5}"/>
                </a:ext>
              </a:extLst>
            </p:cNvPr>
            <p:cNvSpPr/>
            <p:nvPr userDrawn="1"/>
          </p:nvSpPr>
          <p:spPr>
            <a:xfrm>
              <a:off x="0" y="6393928"/>
              <a:ext cx="9144000" cy="464071"/>
            </a:xfrm>
            <a:prstGeom prst="rect">
              <a:avLst/>
            </a:prstGeom>
            <a:solidFill>
              <a:srgbClr val="1C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F72F0C-0E6F-49E6-B69B-34B8B9E23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753" y="6393928"/>
              <a:ext cx="1118247" cy="450267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395AC-158E-43B0-882A-5A224C5D515A}"/>
              </a:ext>
            </a:extLst>
          </p:cNvPr>
          <p:cNvSpPr/>
          <p:nvPr userDrawn="1"/>
        </p:nvSpPr>
        <p:spPr>
          <a:xfrm>
            <a:off x="1081454" y="464071"/>
            <a:ext cx="2470638" cy="592315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154EDB51-0CDF-4C8D-B6E6-EA78360368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32791" y="1622696"/>
            <a:ext cx="3513137" cy="59231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내용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9778AA9-250A-468D-B63E-5BFFC172D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40905" y="1622696"/>
            <a:ext cx="391886" cy="592314"/>
          </a:xfr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wrap="square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ctr" defTabSz="457200"/>
            <a:r>
              <a:rPr lang="ko-KR" altLang="en-US" dirty="0" err="1"/>
              <a:t>장번호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0E29004-A496-4874-B4AE-E7F9B24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9AC1A9-1ECE-4D53-9598-0F87EA216AD2}"/>
              </a:ext>
            </a:extLst>
          </p:cNvPr>
          <p:cNvGrpSpPr/>
          <p:nvPr userDrawn="1"/>
        </p:nvGrpSpPr>
        <p:grpSpPr>
          <a:xfrm>
            <a:off x="0" y="6393928"/>
            <a:ext cx="9144000" cy="464071"/>
            <a:chOff x="0" y="6393928"/>
            <a:chExt cx="9144000" cy="4640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6FCBE4-7C75-4AD4-9C8D-27C304496631}"/>
                </a:ext>
              </a:extLst>
            </p:cNvPr>
            <p:cNvSpPr/>
            <p:nvPr userDrawn="1"/>
          </p:nvSpPr>
          <p:spPr>
            <a:xfrm>
              <a:off x="0" y="6393928"/>
              <a:ext cx="9144000" cy="464071"/>
            </a:xfrm>
            <a:prstGeom prst="rect">
              <a:avLst/>
            </a:prstGeom>
            <a:solidFill>
              <a:srgbClr val="1C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02C53B-3579-4B69-B888-0EDD5D4DA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753" y="6393928"/>
              <a:ext cx="1118247" cy="450267"/>
            </a:xfrm>
            <a:prstGeom prst="rect">
              <a:avLst/>
            </a:prstGeom>
          </p:spPr>
        </p:pic>
      </p:grp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D3FBCC10-C226-4B37-8F03-3FEF40A5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30282-3BAE-441A-B71E-0C98ABC3CE10}"/>
              </a:ext>
            </a:extLst>
          </p:cNvPr>
          <p:cNvSpPr/>
          <p:nvPr userDrawn="1"/>
        </p:nvSpPr>
        <p:spPr>
          <a:xfrm>
            <a:off x="0" y="4938"/>
            <a:ext cx="9144000" cy="587377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15A48-9795-4B18-B46D-5A1493063B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592315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CE7FF-1CD7-4FDE-8A05-DE5B72A264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02" y="705909"/>
            <a:ext cx="8517995" cy="507831"/>
          </a:xfrm>
        </p:spPr>
        <p:txBody>
          <a:bodyPr wrap="none">
            <a:noAutofit/>
          </a:bodyPr>
          <a:lstStyle>
            <a:lvl1pPr marL="0" indent="0">
              <a:buNone/>
              <a:defRPr lang="en-US" sz="3000" b="1" dirty="0">
                <a:latin typeface="+mj-ea"/>
                <a:ea typeface="+mj-ea"/>
              </a:defRPr>
            </a:lvl1pPr>
          </a:lstStyle>
          <a:p>
            <a:pPr marL="0" lvl="0" defTabSz="684251" latinLnBrk="1"/>
            <a:r>
              <a:rPr lang="ko-KR" altLang="en-US" dirty="0"/>
              <a:t>소제목 또는 키워드</a:t>
            </a:r>
            <a:endParaRPr 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52F69B85-0B1C-4F5D-8115-95B18D13A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003" y="1795471"/>
            <a:ext cx="8517995" cy="4283596"/>
          </a:xfrm>
          <a:noFill/>
        </p:spPr>
        <p:txBody>
          <a:bodyPr wrap="square" rtlCol="0">
            <a:noAutofit/>
          </a:bodyPr>
          <a:lstStyle>
            <a:lvl1pPr>
              <a:defRPr lang="en-US" sz="2000" b="1" dirty="0">
                <a:latin typeface="+mj-ea"/>
              </a:defRPr>
            </a:lvl1pPr>
          </a:lstStyle>
          <a:p>
            <a:pPr marL="342900" lvl="0" indent="-342900" defTabSz="684251" latinLnBrk="1"/>
            <a:r>
              <a:rPr lang="ko-KR" altLang="en-US" dirty="0"/>
              <a:t>내용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7FCCE1-E54F-406C-A1E2-4E56F5142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53" y="6393928"/>
            <a:ext cx="1118247" cy="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128A93-80F7-4583-9A23-F27D835AC4FC}"/>
              </a:ext>
            </a:extLst>
          </p:cNvPr>
          <p:cNvSpPr/>
          <p:nvPr userDrawn="1"/>
        </p:nvSpPr>
        <p:spPr>
          <a:xfrm>
            <a:off x="0" y="6393928"/>
            <a:ext cx="9144000" cy="464071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77533"/>
            <a:ext cx="7772400" cy="2302934"/>
          </a:xfrm>
        </p:spPr>
        <p:txBody>
          <a:bodyPr anchor="ctr">
            <a:normAutofit/>
          </a:bodyPr>
          <a:lstStyle>
            <a:lvl1pPr marL="0" algn="ctr" defTabSz="684251" rtl="0" eaLnBrk="1" latinLnBrk="1" hangingPunct="1">
              <a:defRPr lang="en-US" sz="4400" b="1" kern="1200" spc="-224" dirty="0">
                <a:solidFill>
                  <a:srgbClr val="1C3C3D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B930C-7F28-4DAD-B881-927488D03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53" y="6393928"/>
            <a:ext cx="1118247" cy="45026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258E74-F820-44B1-8C8D-1CAFA672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446F-0091-4F75-91E1-7FB01EB854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.kisa.or.kr/kisa/Board/19/detailView.d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5C0F-AE7C-4657-8989-70D6F1B13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ARIA </a:t>
            </a:r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8F69F-6647-40CE-9F99-B78A88090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조서연</a:t>
            </a:r>
            <a:endParaRPr lang="en-US" altLang="ko-KR" dirty="0"/>
          </a:p>
          <a:p>
            <a:r>
              <a:rPr lang="en-US" dirty="0"/>
              <a:t>2019-07-19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935C2E-AF89-45D1-AB03-9FD2086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8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ARIA –</a:t>
            </a:r>
            <a:r>
              <a:rPr lang="ko-KR" altLang="en-US" dirty="0">
                <a:solidFill>
                  <a:schemeClr val="bg1"/>
                </a:solidFill>
              </a:rPr>
              <a:t>복호화 라운드 키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2EE628-19A2-4E28-AFC7-0F5E2BCE3EA4}"/>
              </a:ext>
            </a:extLst>
          </p:cNvPr>
          <p:cNvSpPr/>
          <p:nvPr/>
        </p:nvSpPr>
        <p:spPr>
          <a:xfrm>
            <a:off x="117281" y="1064717"/>
            <a:ext cx="867533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inverse 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F878909-0F8F-4290-875B-73392E2F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3" y="1659704"/>
            <a:ext cx="8441234" cy="41821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450C787-8BC2-495B-9BFC-9751FC70C904}"/>
              </a:ext>
            </a:extLst>
          </p:cNvPr>
          <p:cNvGrpSpPr/>
          <p:nvPr/>
        </p:nvGrpSpPr>
        <p:grpSpPr>
          <a:xfrm>
            <a:off x="5816839" y="2478255"/>
            <a:ext cx="2490893" cy="2110126"/>
            <a:chOff x="5769187" y="2134214"/>
            <a:chExt cx="2925871" cy="238004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505D751-03C9-45D6-A796-F2029DC3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016" y="2134214"/>
              <a:ext cx="1690644" cy="23305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28170F9-EBC4-4399-9AB5-8FD4927A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9016" y="2357105"/>
              <a:ext cx="2165624" cy="391968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030974C-B888-431E-8DA6-D7D047A4B134}"/>
                </a:ext>
              </a:extLst>
            </p:cNvPr>
            <p:cNvGrpSpPr/>
            <p:nvPr/>
          </p:nvGrpSpPr>
          <p:grpSpPr>
            <a:xfrm>
              <a:off x="5877960" y="2769390"/>
              <a:ext cx="2427717" cy="1636932"/>
              <a:chOff x="5877960" y="3676023"/>
              <a:chExt cx="2427717" cy="1636932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16DA52C-9361-4BEF-87B9-6EAAA05F4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9016" y="3676023"/>
                <a:ext cx="1687447" cy="217135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921630B-A05F-49B9-8680-F58D7C30D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7960" y="5002240"/>
                <a:ext cx="2427717" cy="310715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F0ED013C-396E-45C0-82ED-45389A2B9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9016" y="3932668"/>
                <a:ext cx="1690644" cy="222235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814BECF5-EAE4-49CA-80AA-307DB2BFA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9016" y="4522698"/>
                <a:ext cx="1690644" cy="217546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04ECB4D8-566A-439B-9412-01AF76D54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9016" y="4781755"/>
                <a:ext cx="1690644" cy="222235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721CC7-52B6-481C-87C4-B8812C45CCA2}"/>
                </a:ext>
              </a:extLst>
            </p:cNvPr>
            <p:cNvSpPr txBox="1"/>
            <p:nvPr/>
          </p:nvSpPr>
          <p:spPr>
            <a:xfrm>
              <a:off x="8097759" y="3266334"/>
              <a:ext cx="499353" cy="416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DL</a:t>
              </a:r>
              <a:endParaRPr lang="ko-KR" altLang="en-US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25B8D64-FB5E-4961-A5D4-C989888D6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9187" y="3269364"/>
              <a:ext cx="2416916" cy="337873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005C51F-32EB-4D87-9FBB-9647EB53067A}"/>
                </a:ext>
              </a:extLst>
            </p:cNvPr>
            <p:cNvSpPr/>
            <p:nvPr/>
          </p:nvSpPr>
          <p:spPr>
            <a:xfrm>
              <a:off x="5813462" y="2689458"/>
              <a:ext cx="2881596" cy="18248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8F88E9-3297-4A4B-AA34-FF5EB6D432EB}"/>
                </a:ext>
              </a:extLst>
            </p:cNvPr>
            <p:cNvSpPr txBox="1"/>
            <p:nvPr/>
          </p:nvSpPr>
          <p:spPr>
            <a:xfrm>
              <a:off x="8127695" y="4002477"/>
              <a:ext cx="499353" cy="416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DL</a:t>
              </a:r>
              <a:endParaRPr lang="ko-KR" altLang="en-US" dirty="0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31402E66-DE15-457C-9C1C-4DFD6C89EB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42" y="1116137"/>
            <a:ext cx="2575263" cy="33137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8270A5E-93C7-4FCF-8654-6FB8C744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910" y="1127328"/>
            <a:ext cx="2559563" cy="32935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9FBAC07-BDAF-4EDB-B280-D9E6B0132886}"/>
              </a:ext>
            </a:extLst>
          </p:cNvPr>
          <p:cNvGrpSpPr/>
          <p:nvPr/>
        </p:nvGrpSpPr>
        <p:grpSpPr>
          <a:xfrm>
            <a:off x="208520" y="2478255"/>
            <a:ext cx="2558747" cy="3205027"/>
            <a:chOff x="53306" y="2232378"/>
            <a:chExt cx="2989463" cy="3660678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758909C-E8F3-432F-B657-13F8CBD65CBE}"/>
                </a:ext>
              </a:extLst>
            </p:cNvPr>
            <p:cNvGrpSpPr/>
            <p:nvPr/>
          </p:nvGrpSpPr>
          <p:grpSpPr>
            <a:xfrm>
              <a:off x="53306" y="2350556"/>
              <a:ext cx="2989463" cy="3542500"/>
              <a:chOff x="-178276" y="1997880"/>
              <a:chExt cx="2989463" cy="35425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BAA8AB-D903-4FE4-85EA-4F2D56D4D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462" y="4302869"/>
                <a:ext cx="2060161" cy="594613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9F1DB22-861B-4B4C-A215-6D61181F8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026" y="2083447"/>
                <a:ext cx="2060161" cy="1633185"/>
              </a:xfrm>
              <a:prstGeom prst="rect">
                <a:avLst/>
              </a:prstGeom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FE7F6A6-7CA5-4375-8D2D-6FF74DBCB105}"/>
                  </a:ext>
                </a:extLst>
              </p:cNvPr>
              <p:cNvGrpSpPr/>
              <p:nvPr/>
            </p:nvGrpSpPr>
            <p:grpSpPr>
              <a:xfrm>
                <a:off x="-178276" y="1997880"/>
                <a:ext cx="877163" cy="3542500"/>
                <a:chOff x="2218124" y="1595303"/>
                <a:chExt cx="877163" cy="3542500"/>
              </a:xfrm>
            </p:grpSpPr>
            <p:sp>
              <p:nvSpPr>
                <p:cNvPr id="4" name="화살표: 아래쪽 3">
                  <a:extLst>
                    <a:ext uri="{FF2B5EF4-FFF2-40B4-BE49-F238E27FC236}">
                      <a16:creationId xmlns:a16="http://schemas.microsoft.com/office/drawing/2014/main" id="{9B9EE802-BBE2-481F-B877-27BC13B8B233}"/>
                    </a:ext>
                  </a:extLst>
                </p:cNvPr>
                <p:cNvSpPr/>
                <p:nvPr/>
              </p:nvSpPr>
              <p:spPr>
                <a:xfrm flipV="1">
                  <a:off x="2613760" y="1595303"/>
                  <a:ext cx="293189" cy="3542500"/>
                </a:xfrm>
                <a:prstGeom prst="downArrow">
                  <a:avLst/>
                </a:prstGeom>
                <a:solidFill>
                  <a:schemeClr val="accent4"/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0C6621C-A143-438D-976D-ACF80D225FB2}"/>
                    </a:ext>
                  </a:extLst>
                </p:cNvPr>
                <p:cNvSpPr txBox="1"/>
                <p:nvPr/>
              </p:nvSpPr>
              <p:spPr>
                <a:xfrm>
                  <a:off x="2218124" y="319799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복호화</a:t>
                  </a:r>
                </a:p>
              </p:txBody>
            </p:sp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43D7397-B174-43ED-B4C5-92ADCC76E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26" y="5148648"/>
                <a:ext cx="2060161" cy="283988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E705C7-45E8-4BDC-8D61-F066E2960E7E}"/>
                </a:ext>
              </a:extLst>
            </p:cNvPr>
            <p:cNvSpPr txBox="1"/>
            <p:nvPr/>
          </p:nvSpPr>
          <p:spPr>
            <a:xfrm>
              <a:off x="1870267" y="4164648"/>
              <a:ext cx="461665" cy="4097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……</a:t>
              </a:r>
              <a:endParaRPr lang="ko-KR" altLang="en-US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390B642-C607-4378-B0E0-A22503CF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08796" y="2232378"/>
              <a:ext cx="1522941" cy="19154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65DA2A-BD92-480F-A4E5-BB2C5E9D327E}"/>
              </a:ext>
            </a:extLst>
          </p:cNvPr>
          <p:cNvGrpSpPr/>
          <p:nvPr/>
        </p:nvGrpSpPr>
        <p:grpSpPr>
          <a:xfrm>
            <a:off x="3149201" y="2478255"/>
            <a:ext cx="2102989" cy="3205028"/>
            <a:chOff x="3057777" y="2135281"/>
            <a:chExt cx="2416916" cy="370174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D3F7150-5303-4B0E-B2FA-C2B662BFA588}"/>
                </a:ext>
              </a:extLst>
            </p:cNvPr>
            <p:cNvGrpSpPr/>
            <p:nvPr/>
          </p:nvGrpSpPr>
          <p:grpSpPr>
            <a:xfrm>
              <a:off x="3057777" y="2135281"/>
              <a:ext cx="2416916" cy="2120556"/>
              <a:chOff x="2888314" y="1709568"/>
              <a:chExt cx="2416916" cy="2120556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E6DF9BD-6D20-4630-AEBD-294402FC2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8314" y="2536834"/>
                <a:ext cx="2416916" cy="337873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BBB20B0-9474-461F-A163-E79DEE49370A}"/>
                  </a:ext>
                </a:extLst>
              </p:cNvPr>
              <p:cNvGrpSpPr/>
              <p:nvPr/>
            </p:nvGrpSpPr>
            <p:grpSpPr>
              <a:xfrm>
                <a:off x="3086089" y="1709568"/>
                <a:ext cx="2191140" cy="2120556"/>
                <a:chOff x="3086089" y="1709568"/>
                <a:chExt cx="2191140" cy="2120556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3704570B-ABC9-43F4-AEE4-7648220EAD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1605" y="1709568"/>
                  <a:ext cx="1690644" cy="233051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AF0C7DD9-A6B5-43D4-9668-A82DCE803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1605" y="1932459"/>
                  <a:ext cx="2165624" cy="391968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4864646C-F7EE-48B9-B4B8-DB777EC44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0836" y="2875883"/>
                  <a:ext cx="1690644" cy="222235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9F4AF0D3-1B40-41C2-8321-3A3062833A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6089" y="3335924"/>
                  <a:ext cx="2173906" cy="278230"/>
                </a:xfrm>
                <a:prstGeom prst="rect">
                  <a:avLst/>
                </a:prstGeom>
              </p:spPr>
            </p:pic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C4DAFDAF-5636-4298-BB55-21B9755D7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1456" y="3607889"/>
                  <a:ext cx="1690644" cy="222235"/>
                </a:xfrm>
                <a:prstGeom prst="rect">
                  <a:avLst/>
                </a:prstGeom>
              </p:spPr>
            </p:pic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97624E04-7D99-4037-B644-20B36CCB1B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1456" y="3149229"/>
                  <a:ext cx="1690644" cy="21754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CBFE23F-4A0C-4D27-809D-CE6F8BF5F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70919" y="4538557"/>
              <a:ext cx="1690644" cy="22223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0C47B9-2041-4B4A-8F84-8C6073250873}"/>
                </a:ext>
              </a:extLst>
            </p:cNvPr>
            <p:cNvSpPr txBox="1"/>
            <p:nvPr/>
          </p:nvSpPr>
          <p:spPr>
            <a:xfrm>
              <a:off x="3853666" y="4838033"/>
              <a:ext cx="738664" cy="3986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……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726A72C-722C-45E9-BAFE-4BB28111D918}"/>
                </a:ext>
              </a:extLst>
            </p:cNvPr>
            <p:cNvSpPr/>
            <p:nvPr/>
          </p:nvSpPr>
          <p:spPr>
            <a:xfrm>
              <a:off x="3220383" y="2689459"/>
              <a:ext cx="2241008" cy="15663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EA75208A-BF76-451F-BBA8-FD5E3008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5484" y="4302545"/>
              <a:ext cx="1687447" cy="21713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6541621-76DB-46FC-943F-160D0EA9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116" y="2747967"/>
              <a:ext cx="1687447" cy="217135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778CCFF-2B82-4F25-BF37-F493DF1B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6534" y="5293132"/>
              <a:ext cx="2251941" cy="340284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E12A076-C57A-42A0-B6D7-4DA0CAE0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1068" y="5125526"/>
              <a:ext cx="1690644" cy="217546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13ADFD9-3D95-4CE7-B97A-E6096AF3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1950" y="5625857"/>
              <a:ext cx="1678993" cy="21116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EF1F439-00F2-44B1-A53B-CF3953BE2E88}"/>
              </a:ext>
            </a:extLst>
          </p:cNvPr>
          <p:cNvSpPr txBox="1"/>
          <p:nvPr/>
        </p:nvSpPr>
        <p:spPr>
          <a:xfrm>
            <a:off x="1391051" y="581093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184F5A-12F1-4F92-9E24-07545190366E}"/>
              </a:ext>
            </a:extLst>
          </p:cNvPr>
          <p:cNvSpPr txBox="1"/>
          <p:nvPr/>
        </p:nvSpPr>
        <p:spPr>
          <a:xfrm>
            <a:off x="3684417" y="580961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600EA9-331A-4D9B-B126-7E09D3F05845}"/>
              </a:ext>
            </a:extLst>
          </p:cNvPr>
          <p:cNvSpPr txBox="1"/>
          <p:nvPr/>
        </p:nvSpPr>
        <p:spPr>
          <a:xfrm>
            <a:off x="6464183" y="580961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복호화 라운드 키 생성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2B7B78-51C1-4D78-BDA3-AB263BE7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2" y="1334235"/>
            <a:ext cx="8441234" cy="4182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BC9808F-E13B-4C6E-AD48-194F9A26F797}"/>
              </a:ext>
            </a:extLst>
          </p:cNvPr>
          <p:cNvGrpSpPr/>
          <p:nvPr/>
        </p:nvGrpSpPr>
        <p:grpSpPr>
          <a:xfrm>
            <a:off x="224471" y="2129247"/>
            <a:ext cx="8695057" cy="3441957"/>
            <a:chOff x="224471" y="2129247"/>
            <a:chExt cx="8695057" cy="344195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FD07A1-5F25-4A93-8B70-BDF5350B6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471" y="2129247"/>
              <a:ext cx="8695057" cy="34419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4DE132-D8DB-43AE-87D1-2F90484A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7699" y="4600798"/>
              <a:ext cx="711381" cy="19009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CA57B5B-AFDF-4D0B-829C-15582A885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7879080" y="4575402"/>
              <a:ext cx="1040448" cy="190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04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952D-F96C-4A4E-8F4A-76ADE86A8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D3999-C585-4E22-9BCF-8EE26716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694" y="6436498"/>
            <a:ext cx="7480361" cy="365125"/>
          </a:xfrm>
        </p:spPr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순열</a:t>
            </a:r>
            <a:r>
              <a:rPr lang="en-US" altLang="ko-KR" dirty="0">
                <a:solidFill>
                  <a:schemeClr val="bg1"/>
                </a:solidFill>
              </a:rPr>
              <a:t>(Permutation)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37363-DB7D-404B-A3C7-8897E50A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1" y="2953946"/>
            <a:ext cx="3282870" cy="2079295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540D28-E1B4-46D1-9A0C-EEE127B6AE6C}"/>
              </a:ext>
            </a:extLst>
          </p:cNvPr>
          <p:cNvGrpSpPr/>
          <p:nvPr/>
        </p:nvGrpSpPr>
        <p:grpSpPr>
          <a:xfrm>
            <a:off x="917072" y="3104219"/>
            <a:ext cx="2072640" cy="1806863"/>
            <a:chOff x="1113583" y="2975872"/>
            <a:chExt cx="2072640" cy="18068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6B9C1-DFD6-4576-B884-2287D1280627}"/>
                </a:ext>
              </a:extLst>
            </p:cNvPr>
            <p:cNvSpPr/>
            <p:nvPr/>
          </p:nvSpPr>
          <p:spPr>
            <a:xfrm>
              <a:off x="1113583" y="29758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3637DC-64F9-4BEC-906C-BE053623BB15}"/>
                </a:ext>
              </a:extLst>
            </p:cNvPr>
            <p:cNvSpPr/>
            <p:nvPr/>
          </p:nvSpPr>
          <p:spPr>
            <a:xfrm>
              <a:off x="1636823" y="29758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57067C-9FE6-4C66-89B0-ABFE2F5CA88F}"/>
                </a:ext>
              </a:extLst>
            </p:cNvPr>
            <p:cNvSpPr/>
            <p:nvPr/>
          </p:nvSpPr>
          <p:spPr>
            <a:xfrm>
              <a:off x="2160063" y="29758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8109A-AA7A-42EC-A82F-FA81DFB7262F}"/>
                </a:ext>
              </a:extLst>
            </p:cNvPr>
            <p:cNvSpPr/>
            <p:nvPr/>
          </p:nvSpPr>
          <p:spPr>
            <a:xfrm>
              <a:off x="2683303" y="29758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B20380-F2C2-4242-81FA-B5E11268E813}"/>
                </a:ext>
              </a:extLst>
            </p:cNvPr>
            <p:cNvSpPr/>
            <p:nvPr/>
          </p:nvSpPr>
          <p:spPr>
            <a:xfrm>
              <a:off x="1113583" y="34178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1B3396-7DF7-42AF-A790-158BF0A5709B}"/>
                </a:ext>
              </a:extLst>
            </p:cNvPr>
            <p:cNvSpPr/>
            <p:nvPr/>
          </p:nvSpPr>
          <p:spPr>
            <a:xfrm>
              <a:off x="1636823" y="34178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084547-BD0D-4AF5-9D98-E3D5B034EB38}"/>
                </a:ext>
              </a:extLst>
            </p:cNvPr>
            <p:cNvSpPr/>
            <p:nvPr/>
          </p:nvSpPr>
          <p:spPr>
            <a:xfrm>
              <a:off x="2160063" y="34178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2BAEE91-EFBE-479A-9C3E-CC2A7A45A1E1}"/>
                </a:ext>
              </a:extLst>
            </p:cNvPr>
            <p:cNvSpPr/>
            <p:nvPr/>
          </p:nvSpPr>
          <p:spPr>
            <a:xfrm>
              <a:off x="2683303" y="34178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7C904-341D-469F-A57E-9ECCC457825A}"/>
                </a:ext>
              </a:extLst>
            </p:cNvPr>
            <p:cNvSpPr/>
            <p:nvPr/>
          </p:nvSpPr>
          <p:spPr>
            <a:xfrm>
              <a:off x="1113583" y="38597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9827F1-4F19-41B5-9F8E-65CB2F247E0A}"/>
                </a:ext>
              </a:extLst>
            </p:cNvPr>
            <p:cNvSpPr/>
            <p:nvPr/>
          </p:nvSpPr>
          <p:spPr>
            <a:xfrm>
              <a:off x="1636823" y="38597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E80799-CB77-4AF2-8F01-C2B2D279D7D3}"/>
                </a:ext>
              </a:extLst>
            </p:cNvPr>
            <p:cNvSpPr/>
            <p:nvPr/>
          </p:nvSpPr>
          <p:spPr>
            <a:xfrm>
              <a:off x="2160063" y="38597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9F2849-C7DF-42B9-8EC6-476A409FF399}"/>
                </a:ext>
              </a:extLst>
            </p:cNvPr>
            <p:cNvSpPr/>
            <p:nvPr/>
          </p:nvSpPr>
          <p:spPr>
            <a:xfrm>
              <a:off x="2683303" y="38597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A155C5-AFBE-4053-A09F-C8C9C9F8D926}"/>
                </a:ext>
              </a:extLst>
            </p:cNvPr>
            <p:cNvSpPr/>
            <p:nvPr/>
          </p:nvSpPr>
          <p:spPr>
            <a:xfrm>
              <a:off x="1113583" y="43001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6BEE47-B41B-4977-A223-73DE56E54E5F}"/>
                </a:ext>
              </a:extLst>
            </p:cNvPr>
            <p:cNvSpPr/>
            <p:nvPr/>
          </p:nvSpPr>
          <p:spPr>
            <a:xfrm>
              <a:off x="1636823" y="43001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316B27-359E-4A75-866E-7DF6FC2870B1}"/>
                </a:ext>
              </a:extLst>
            </p:cNvPr>
            <p:cNvSpPr/>
            <p:nvPr/>
          </p:nvSpPr>
          <p:spPr>
            <a:xfrm>
              <a:off x="2160063" y="43001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4F3DE7-97CA-4002-BE9F-F7C7B32EA469}"/>
                </a:ext>
              </a:extLst>
            </p:cNvPr>
            <p:cNvSpPr/>
            <p:nvPr/>
          </p:nvSpPr>
          <p:spPr>
            <a:xfrm>
              <a:off x="2683303" y="43001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2B7AC5-5FF4-404B-8EF2-12701D2BB5BA}"/>
                </a:ext>
              </a:extLst>
            </p:cNvPr>
            <p:cNvSpPr txBox="1"/>
            <p:nvPr/>
          </p:nvSpPr>
          <p:spPr>
            <a:xfrm>
              <a:off x="1179178" y="43544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C3990-A836-4E10-ACEB-8EF8B5AC25B7}"/>
                </a:ext>
              </a:extLst>
            </p:cNvPr>
            <p:cNvSpPr txBox="1"/>
            <p:nvPr/>
          </p:nvSpPr>
          <p:spPr>
            <a:xfrm>
              <a:off x="2769218" y="30082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5E021E-9086-48DA-A763-010408434C99}"/>
                </a:ext>
              </a:extLst>
            </p:cNvPr>
            <p:cNvSpPr txBox="1"/>
            <p:nvPr/>
          </p:nvSpPr>
          <p:spPr>
            <a:xfrm>
              <a:off x="2240898" y="34400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4E1CBF-7E45-49B0-AFAE-44DE013DC54E}"/>
                </a:ext>
              </a:extLst>
            </p:cNvPr>
            <p:cNvSpPr txBox="1"/>
            <p:nvPr/>
          </p:nvSpPr>
          <p:spPr>
            <a:xfrm>
              <a:off x="1712578" y="38972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E79CC-C84B-4D3A-A841-45177D795F2D}"/>
                </a:ext>
              </a:extLst>
            </p:cNvPr>
            <p:cNvSpPr txBox="1"/>
            <p:nvPr/>
          </p:nvSpPr>
          <p:spPr>
            <a:xfrm>
              <a:off x="1726896" y="297960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459EC0-D29A-44D7-947F-BB054003EB4E}"/>
                </a:ext>
              </a:extLst>
            </p:cNvPr>
            <p:cNvSpPr txBox="1"/>
            <p:nvPr/>
          </p:nvSpPr>
          <p:spPr>
            <a:xfrm>
              <a:off x="1179178" y="343632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DE6067-C809-4DFE-87FA-99BFB9CE2C39}"/>
                </a:ext>
              </a:extLst>
            </p:cNvPr>
            <p:cNvSpPr txBox="1"/>
            <p:nvPr/>
          </p:nvSpPr>
          <p:spPr>
            <a:xfrm>
              <a:off x="2768401" y="3446950"/>
              <a:ext cx="38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D’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51954D-3ED0-443F-863D-50968F37A2E0}"/>
                </a:ext>
              </a:extLst>
            </p:cNvPr>
            <p:cNvSpPr txBox="1"/>
            <p:nvPr/>
          </p:nvSpPr>
          <p:spPr>
            <a:xfrm>
              <a:off x="1724616" y="4361391"/>
              <a:ext cx="38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D’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041B54-4E63-402B-8FE5-928206F7B5F2}"/>
                </a:ext>
              </a:extLst>
            </p:cNvPr>
            <p:cNvSpPr txBox="1"/>
            <p:nvPr/>
          </p:nvSpPr>
          <p:spPr>
            <a:xfrm>
              <a:off x="1158835" y="38873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3A82DE-F896-4DDD-8AEE-30C9FA61EFC8}"/>
                </a:ext>
              </a:extLst>
            </p:cNvPr>
            <p:cNvSpPr txBox="1"/>
            <p:nvPr/>
          </p:nvSpPr>
          <p:spPr>
            <a:xfrm>
              <a:off x="2250161" y="29867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C391CB-D628-421B-853A-2C576DD7EF87}"/>
                </a:ext>
              </a:extLst>
            </p:cNvPr>
            <p:cNvSpPr txBox="1"/>
            <p:nvPr/>
          </p:nvSpPr>
          <p:spPr>
            <a:xfrm>
              <a:off x="1733433" y="341925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8FF568-B220-43FE-8746-3C5F3390A37B}"/>
                </a:ext>
              </a:extLst>
            </p:cNvPr>
            <p:cNvSpPr txBox="1"/>
            <p:nvPr/>
          </p:nvSpPr>
          <p:spPr>
            <a:xfrm>
              <a:off x="2250630" y="387875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E’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02C444-1D9E-44BD-8FE8-4898216DDE72}"/>
                </a:ext>
              </a:extLst>
            </p:cNvPr>
            <p:cNvSpPr txBox="1"/>
            <p:nvPr/>
          </p:nvSpPr>
          <p:spPr>
            <a:xfrm>
              <a:off x="2774027" y="3871627"/>
              <a:ext cx="375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C’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2EEE19-C85F-4C6F-B0FC-0EB1139FAEBB}"/>
                </a:ext>
              </a:extLst>
            </p:cNvPr>
            <p:cNvSpPr txBox="1"/>
            <p:nvPr/>
          </p:nvSpPr>
          <p:spPr>
            <a:xfrm>
              <a:off x="2254810" y="4349739"/>
              <a:ext cx="375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C’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292BE9C-8508-42B6-AB56-77F66A7F7481}"/>
                </a:ext>
              </a:extLst>
            </p:cNvPr>
            <p:cNvSpPr txBox="1"/>
            <p:nvPr/>
          </p:nvSpPr>
          <p:spPr>
            <a:xfrm>
              <a:off x="1194983" y="29982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D76531-9120-41DC-8278-406C02A04C98}"/>
                </a:ext>
              </a:extLst>
            </p:cNvPr>
            <p:cNvSpPr txBox="1"/>
            <p:nvPr/>
          </p:nvSpPr>
          <p:spPr>
            <a:xfrm>
              <a:off x="2782844" y="4319611"/>
              <a:ext cx="34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F’</a:t>
              </a:r>
              <a:endParaRPr lang="ko-KR" altLang="en-US" dirty="0"/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A35ADEB-FE3E-475D-9622-FBDAE079542A}"/>
              </a:ext>
            </a:extLst>
          </p:cNvPr>
          <p:cNvCxnSpPr>
            <a:cxnSpLocks/>
          </p:cNvCxnSpPr>
          <p:nvPr/>
        </p:nvCxnSpPr>
        <p:spPr>
          <a:xfrm flipV="1">
            <a:off x="962324" y="3104219"/>
            <a:ext cx="2027388" cy="18068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7FC6614-ED9F-490B-981A-2F92CD98848A}"/>
              </a:ext>
            </a:extLst>
          </p:cNvPr>
          <p:cNvGrpSpPr/>
          <p:nvPr/>
        </p:nvGrpSpPr>
        <p:grpSpPr>
          <a:xfrm>
            <a:off x="396664" y="5046027"/>
            <a:ext cx="3033606" cy="1060290"/>
            <a:chOff x="304414" y="5025864"/>
            <a:chExt cx="3147175" cy="108884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BD8475B-BC80-4EAF-9021-7E06A01DC215}"/>
                </a:ext>
              </a:extLst>
            </p:cNvPr>
            <p:cNvGrpSpPr/>
            <p:nvPr/>
          </p:nvGrpSpPr>
          <p:grpSpPr>
            <a:xfrm>
              <a:off x="494336" y="5210530"/>
              <a:ext cx="1058958" cy="904178"/>
              <a:chOff x="662717" y="5169890"/>
              <a:chExt cx="1058958" cy="904178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00DC5F04-4B84-4D8A-A6B3-A7A9FFD17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17" y="5169890"/>
                <a:ext cx="1058958" cy="904178"/>
              </a:xfrm>
              <a:prstGeom prst="rect">
                <a:avLst/>
              </a:prstGeom>
            </p:spPr>
          </p:pic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54E1DE4-6178-4B0B-BB66-50C436FB4491}"/>
                  </a:ext>
                </a:extLst>
              </p:cNvPr>
              <p:cNvCxnSpPr>
                <a:stCxn id="65" idx="0"/>
                <a:endCxn id="65" idx="2"/>
              </p:cNvCxnSpPr>
              <p:nvPr/>
            </p:nvCxnSpPr>
            <p:spPr>
              <a:xfrm>
                <a:off x="1192196" y="5169890"/>
                <a:ext cx="0" cy="90417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2D17B04-3066-4883-BB76-18EAA6EF0B5F}"/>
                </a:ext>
              </a:extLst>
            </p:cNvPr>
            <p:cNvGrpSpPr/>
            <p:nvPr/>
          </p:nvGrpSpPr>
          <p:grpSpPr>
            <a:xfrm>
              <a:off x="2369529" y="5180050"/>
              <a:ext cx="1082060" cy="934658"/>
              <a:chOff x="2369529" y="5139410"/>
              <a:chExt cx="1082060" cy="934658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B87EC346-ADF9-4820-AF58-7B3AF0B63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529" y="5169890"/>
                <a:ext cx="1082060" cy="904178"/>
              </a:xfrm>
              <a:prstGeom prst="rect">
                <a:avLst/>
              </a:prstGeom>
            </p:spPr>
          </p:pic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39F32EC-A600-4482-94DE-F9FDFA24FE6E}"/>
                  </a:ext>
                </a:extLst>
              </p:cNvPr>
              <p:cNvCxnSpPr/>
              <p:nvPr/>
            </p:nvCxnSpPr>
            <p:spPr>
              <a:xfrm>
                <a:off x="2868596" y="5139410"/>
                <a:ext cx="0" cy="90417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331650-91BE-49FF-B0D1-4E70B579A49F}"/>
                </a:ext>
              </a:extLst>
            </p:cNvPr>
            <p:cNvSpPr txBox="1"/>
            <p:nvPr/>
          </p:nvSpPr>
          <p:spPr>
            <a:xfrm>
              <a:off x="304414" y="5025864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86E2D8-AD79-46E4-8C46-0B661D9ADD92}"/>
                </a:ext>
              </a:extLst>
            </p:cNvPr>
            <p:cNvSpPr txBox="1"/>
            <p:nvPr/>
          </p:nvSpPr>
          <p:spPr>
            <a:xfrm>
              <a:off x="2070510" y="5025864"/>
              <a:ext cx="402276" cy="37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F’</a:t>
              </a:r>
              <a:endParaRPr lang="ko-KR" altLang="en-US" dirty="0"/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3D2696C5-0874-4E45-85A3-B1B761F355E6}"/>
                </a:ext>
              </a:extLst>
            </p:cNvPr>
            <p:cNvSpPr/>
            <p:nvPr/>
          </p:nvSpPr>
          <p:spPr>
            <a:xfrm>
              <a:off x="1710444" y="5534108"/>
              <a:ext cx="361098" cy="16516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4A864-F843-49D1-80A2-3797A50328CE}"/>
              </a:ext>
            </a:extLst>
          </p:cNvPr>
          <p:cNvSpPr/>
          <p:nvPr/>
        </p:nvSpPr>
        <p:spPr>
          <a:xfrm>
            <a:off x="113486" y="1152611"/>
            <a:ext cx="8898434" cy="73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16 BY 16 </a:t>
            </a:r>
            <a:r>
              <a:rPr lang="ko-KR" altLang="en-US" dirty="0"/>
              <a:t>행렬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전치 행렬이며 역행렬과 같은 형태</a:t>
            </a:r>
            <a:r>
              <a:rPr lang="en-US" altLang="ko-KR" dirty="0"/>
              <a:t>, 128</a:t>
            </a:r>
            <a:r>
              <a:rPr lang="ko-KR" altLang="en-US" dirty="0"/>
              <a:t>비트 단위로 연산</a:t>
            </a:r>
            <a:r>
              <a:rPr lang="en-US" altLang="ko-KR" dirty="0"/>
              <a:t>-&gt;</a:t>
            </a:r>
            <a:r>
              <a:rPr lang="ko-KR" altLang="en-US" dirty="0"/>
              <a:t>다른 단위로 변형 실패</a:t>
            </a:r>
            <a:endParaRPr lang="en-US" altLang="ko-KR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CB8B4DD-543D-497B-BE7E-39421A29F462}"/>
              </a:ext>
            </a:extLst>
          </p:cNvPr>
          <p:cNvGrpSpPr/>
          <p:nvPr/>
        </p:nvGrpSpPr>
        <p:grpSpPr>
          <a:xfrm>
            <a:off x="6360107" y="1970062"/>
            <a:ext cx="1628478" cy="750390"/>
            <a:chOff x="4121591" y="2282607"/>
            <a:chExt cx="2440351" cy="127436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C31A3BF-53F3-4218-80AD-902E64D0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1591" y="2282607"/>
              <a:ext cx="2440351" cy="1274369"/>
            </a:xfrm>
            <a:prstGeom prst="rect">
              <a:avLst/>
            </a:prstGeom>
          </p:spPr>
        </p:pic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8B181A4-D3AD-4031-94B4-FDC416012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389352"/>
              <a:ext cx="853440" cy="107047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12216177-CB08-4159-8477-C464C57AA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777" y="1891080"/>
            <a:ext cx="982563" cy="244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EC5E04-6473-4B72-B83A-D977EFED784C}"/>
                  </a:ext>
                </a:extLst>
              </p:cNvPr>
              <p:cNvSpPr txBox="1"/>
              <p:nvPr/>
            </p:nvSpPr>
            <p:spPr>
              <a:xfrm>
                <a:off x="1419992" y="2555588"/>
                <a:ext cx="114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EC5E04-6473-4B72-B83A-D977EFED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92" y="2555588"/>
                <a:ext cx="1145955" cy="369332"/>
              </a:xfrm>
              <a:prstGeom prst="rect">
                <a:avLst/>
              </a:prstGeom>
              <a:blipFill>
                <a:blip r:embed="rId8"/>
                <a:stretch>
                  <a:fillRect l="-478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그림 84">
            <a:extLst>
              <a:ext uri="{FF2B5EF4-FFF2-40B4-BE49-F238E27FC236}">
                <a16:creationId xmlns:a16="http://schemas.microsoft.com/office/drawing/2014/main" id="{EBC5DA54-0579-4A84-8D31-C6A78D0AC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9" y="1161573"/>
            <a:ext cx="2030448" cy="365125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90F19FE-F9B7-42B6-BE47-FECD050727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4" y="1864630"/>
            <a:ext cx="6109114" cy="75714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1396CD3-17C4-420D-8690-35CFBA7183A9}"/>
              </a:ext>
            </a:extLst>
          </p:cNvPr>
          <p:cNvGrpSpPr/>
          <p:nvPr/>
        </p:nvGrpSpPr>
        <p:grpSpPr>
          <a:xfrm>
            <a:off x="3493261" y="2811170"/>
            <a:ext cx="5491241" cy="3478027"/>
            <a:chOff x="3218941" y="2628290"/>
            <a:chExt cx="5491241" cy="3478027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8D699A-5FC2-4F87-B036-96D0F099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8941" y="2628290"/>
              <a:ext cx="5491241" cy="3478027"/>
            </a:xfrm>
            <a:prstGeom prst="rect">
              <a:avLst/>
            </a:prstGeom>
          </p:spPr>
        </p:pic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DF7F556-2794-46B1-8B6B-CBEA5C3AB01E}"/>
                </a:ext>
              </a:extLst>
            </p:cNvPr>
            <p:cNvGrpSpPr/>
            <p:nvPr/>
          </p:nvGrpSpPr>
          <p:grpSpPr>
            <a:xfrm>
              <a:off x="4368207" y="2854890"/>
              <a:ext cx="3477561" cy="3052554"/>
              <a:chOff x="1113583" y="2975872"/>
              <a:chExt cx="2072640" cy="180686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16343D0-9BF2-4A5B-873A-A1748AB45D4B}"/>
                  </a:ext>
                </a:extLst>
              </p:cNvPr>
              <p:cNvSpPr/>
              <p:nvPr/>
            </p:nvSpPr>
            <p:spPr>
              <a:xfrm>
                <a:off x="111358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DC65E8C-FCBF-4049-A415-1B53E5C595D9}"/>
                  </a:ext>
                </a:extLst>
              </p:cNvPr>
              <p:cNvSpPr/>
              <p:nvPr/>
            </p:nvSpPr>
            <p:spPr>
              <a:xfrm>
                <a:off x="163682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0ACAF4D-4EC7-4B1B-AD6F-73428D0D67C4}"/>
                  </a:ext>
                </a:extLst>
              </p:cNvPr>
              <p:cNvSpPr/>
              <p:nvPr/>
            </p:nvSpPr>
            <p:spPr>
              <a:xfrm>
                <a:off x="216006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34836F7-8940-442E-92E9-BE4D380B8C6B}"/>
                  </a:ext>
                </a:extLst>
              </p:cNvPr>
              <p:cNvSpPr/>
              <p:nvPr/>
            </p:nvSpPr>
            <p:spPr>
              <a:xfrm>
                <a:off x="2683303" y="297587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479C93B-6AA5-4668-9FC2-915145517B59}"/>
                  </a:ext>
                </a:extLst>
              </p:cNvPr>
              <p:cNvSpPr/>
              <p:nvPr/>
            </p:nvSpPr>
            <p:spPr>
              <a:xfrm>
                <a:off x="111358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3130A89-7746-444F-BE59-567F9575AF6E}"/>
                  </a:ext>
                </a:extLst>
              </p:cNvPr>
              <p:cNvSpPr/>
              <p:nvPr/>
            </p:nvSpPr>
            <p:spPr>
              <a:xfrm>
                <a:off x="163682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0B601EA-DE85-4EAF-8650-0A97EA695699}"/>
                  </a:ext>
                </a:extLst>
              </p:cNvPr>
              <p:cNvSpPr/>
              <p:nvPr/>
            </p:nvSpPr>
            <p:spPr>
              <a:xfrm>
                <a:off x="216006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A1084DB-655F-436A-81FF-B071DF6F7C67}"/>
                  </a:ext>
                </a:extLst>
              </p:cNvPr>
              <p:cNvSpPr/>
              <p:nvPr/>
            </p:nvSpPr>
            <p:spPr>
              <a:xfrm>
                <a:off x="2683303" y="341783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920B23C-6E7E-4C77-9BFA-505D8F057590}"/>
                  </a:ext>
                </a:extLst>
              </p:cNvPr>
              <p:cNvSpPr/>
              <p:nvPr/>
            </p:nvSpPr>
            <p:spPr>
              <a:xfrm>
                <a:off x="111358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7073EFB-8A3F-4876-BA64-ADB0A01139DF}"/>
                  </a:ext>
                </a:extLst>
              </p:cNvPr>
              <p:cNvSpPr/>
              <p:nvPr/>
            </p:nvSpPr>
            <p:spPr>
              <a:xfrm>
                <a:off x="163682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EB2883D-101F-4CB8-B883-606D06B726B0}"/>
                  </a:ext>
                </a:extLst>
              </p:cNvPr>
              <p:cNvSpPr/>
              <p:nvPr/>
            </p:nvSpPr>
            <p:spPr>
              <a:xfrm>
                <a:off x="216006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DDA8B2E-A44F-4609-96F0-D105CEA032C8}"/>
                  </a:ext>
                </a:extLst>
              </p:cNvPr>
              <p:cNvSpPr/>
              <p:nvPr/>
            </p:nvSpPr>
            <p:spPr>
              <a:xfrm>
                <a:off x="2683303" y="3859792"/>
                <a:ext cx="502920" cy="438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14D16C3-592D-4DB6-ACB2-3622B41C3086}"/>
                  </a:ext>
                </a:extLst>
              </p:cNvPr>
              <p:cNvSpPr/>
              <p:nvPr/>
            </p:nvSpPr>
            <p:spPr>
              <a:xfrm>
                <a:off x="111358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7878ED9-2102-450D-A07A-6F8E0778B0C4}"/>
                  </a:ext>
                </a:extLst>
              </p:cNvPr>
              <p:cNvSpPr/>
              <p:nvPr/>
            </p:nvSpPr>
            <p:spPr>
              <a:xfrm>
                <a:off x="163682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27BC4BC-2FBF-4D24-99E5-175A35EA012E}"/>
                  </a:ext>
                </a:extLst>
              </p:cNvPr>
              <p:cNvSpPr/>
              <p:nvPr/>
            </p:nvSpPr>
            <p:spPr>
              <a:xfrm>
                <a:off x="216006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F0955A9-936A-4991-ADE4-7BE93BFA62A7}"/>
                  </a:ext>
                </a:extLst>
              </p:cNvPr>
              <p:cNvSpPr/>
              <p:nvPr/>
            </p:nvSpPr>
            <p:spPr>
              <a:xfrm>
                <a:off x="2683303" y="4300135"/>
                <a:ext cx="502920" cy="482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EAB4922-AE6E-4D22-93D3-D89C53F992BB}"/>
                  </a:ext>
                </a:extLst>
              </p:cNvPr>
              <p:cNvSpPr txBox="1"/>
              <p:nvPr/>
            </p:nvSpPr>
            <p:spPr>
              <a:xfrm>
                <a:off x="1121075" y="3101240"/>
                <a:ext cx="495428" cy="1639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T(P1+P2+I)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85183B-E6AA-4C6A-9F6B-6094535232C5}"/>
                </a:ext>
              </a:extLst>
            </p:cNvPr>
            <p:cNvSpPr txBox="1"/>
            <p:nvPr/>
          </p:nvSpPr>
          <p:spPr>
            <a:xfrm>
              <a:off x="5254537" y="305652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717649-8C50-459D-B1F0-5B336A16C9DA}"/>
                </a:ext>
              </a:extLst>
            </p:cNvPr>
            <p:cNvSpPr txBox="1"/>
            <p:nvPr/>
          </p:nvSpPr>
          <p:spPr>
            <a:xfrm>
              <a:off x="6138457" y="305652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D45D76-772E-43A2-98C3-9810FD070E6F}"/>
                </a:ext>
              </a:extLst>
            </p:cNvPr>
            <p:cNvSpPr txBox="1"/>
            <p:nvPr/>
          </p:nvSpPr>
          <p:spPr>
            <a:xfrm>
              <a:off x="7012217" y="305652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T(P1+P2)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6D64A32-5CBE-4A0C-93DB-0EAAE65304B9}"/>
                </a:ext>
              </a:extLst>
            </p:cNvPr>
            <p:cNvSpPr txBox="1"/>
            <p:nvPr/>
          </p:nvSpPr>
          <p:spPr>
            <a:xfrm>
              <a:off x="5263883" y="3788049"/>
              <a:ext cx="8117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A1F1DA6-227A-47CA-9454-11987FF1925E}"/>
                </a:ext>
              </a:extLst>
            </p:cNvPr>
            <p:cNvSpPr txBox="1"/>
            <p:nvPr/>
          </p:nvSpPr>
          <p:spPr>
            <a:xfrm>
              <a:off x="6156959" y="3788049"/>
              <a:ext cx="8025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E68EF5-A509-4BD9-9389-267A7E731EA8}"/>
                </a:ext>
              </a:extLst>
            </p:cNvPr>
            <p:cNvSpPr txBox="1"/>
            <p:nvPr/>
          </p:nvSpPr>
          <p:spPr>
            <a:xfrm>
              <a:off x="7030719" y="3788049"/>
              <a:ext cx="802588" cy="2838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T(P2+P3)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BC7C1F-2BDF-4AF8-B280-B60F76EB06F0}"/>
                </a:ext>
              </a:extLst>
            </p:cNvPr>
            <p:cNvSpPr txBox="1"/>
            <p:nvPr/>
          </p:nvSpPr>
          <p:spPr>
            <a:xfrm>
              <a:off x="4380777" y="378804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3F68965-203F-46EA-8431-80271EFD0279}"/>
                </a:ext>
              </a:extLst>
            </p:cNvPr>
            <p:cNvSpPr txBox="1"/>
            <p:nvPr/>
          </p:nvSpPr>
          <p:spPr>
            <a:xfrm>
              <a:off x="5273119" y="4560209"/>
              <a:ext cx="8025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1B7A7E7-ECFC-457D-8FF9-22AB8BCF7666}"/>
                </a:ext>
              </a:extLst>
            </p:cNvPr>
            <p:cNvSpPr txBox="1"/>
            <p:nvPr/>
          </p:nvSpPr>
          <p:spPr>
            <a:xfrm>
              <a:off x="6137533" y="4560210"/>
              <a:ext cx="8220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T(P1+P3+I)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430C465-1A11-4E6C-A1FA-21F6BDF645B7}"/>
                </a:ext>
              </a:extLst>
            </p:cNvPr>
            <p:cNvSpPr txBox="1"/>
            <p:nvPr/>
          </p:nvSpPr>
          <p:spPr>
            <a:xfrm>
              <a:off x="7030719" y="4560209"/>
              <a:ext cx="8025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T(P1+P3)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0455E75-EE33-408D-8418-7DAF12F64769}"/>
                </a:ext>
              </a:extLst>
            </p:cNvPr>
            <p:cNvSpPr txBox="1"/>
            <p:nvPr/>
          </p:nvSpPr>
          <p:spPr>
            <a:xfrm>
              <a:off x="4380777" y="4560209"/>
              <a:ext cx="831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T(P2+I)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4D7E28-D194-4FF3-8FC2-76D93B75249F}"/>
                </a:ext>
              </a:extLst>
            </p:cNvPr>
            <p:cNvSpPr txBox="1"/>
            <p:nvPr/>
          </p:nvSpPr>
          <p:spPr>
            <a:xfrm>
              <a:off x="5253723" y="5312049"/>
              <a:ext cx="8117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T(P2+P3)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8E1DC8F-FC59-4F95-B9F2-66368A43012B}"/>
                </a:ext>
              </a:extLst>
            </p:cNvPr>
            <p:cNvSpPr txBox="1"/>
            <p:nvPr/>
          </p:nvSpPr>
          <p:spPr>
            <a:xfrm>
              <a:off x="6137533" y="5312049"/>
              <a:ext cx="8118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T(P1+P3)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157DB41-8FBE-436F-A062-82A6E4DFC3B6}"/>
                </a:ext>
              </a:extLst>
            </p:cNvPr>
            <p:cNvSpPr txBox="1"/>
            <p:nvPr/>
          </p:nvSpPr>
          <p:spPr>
            <a:xfrm>
              <a:off x="7010975" y="5312049"/>
              <a:ext cx="83125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T(P1+P2+P3)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061F897-836C-46D5-B14D-4B96FD7AE556}"/>
                </a:ext>
              </a:extLst>
            </p:cNvPr>
            <p:cNvSpPr txBox="1"/>
            <p:nvPr/>
          </p:nvSpPr>
          <p:spPr>
            <a:xfrm>
              <a:off x="4375809" y="5312049"/>
              <a:ext cx="82605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</a:rPr>
                <a:t>T(P1+P2+I)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00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F793F-E2CF-423A-9395-B49450FCB086}"/>
              </a:ext>
            </a:extLst>
          </p:cNvPr>
          <p:cNvSpPr/>
          <p:nvPr/>
        </p:nvSpPr>
        <p:spPr>
          <a:xfrm>
            <a:off x="113486" y="705914"/>
            <a:ext cx="8681866" cy="51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[1] </a:t>
            </a:r>
            <a:r>
              <a:rPr lang="en-US" altLang="ko-KR" sz="1200" dirty="0">
                <a:hlinkClick r:id="rId3"/>
              </a:rPr>
              <a:t>https://seed.kisa.or.kr/kisa/Board/19/detailView.do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[2] </a:t>
            </a:r>
            <a:r>
              <a:rPr lang="en-US" altLang="ko-KR" sz="1200" dirty="0"/>
              <a:t>ARIA </a:t>
            </a:r>
            <a:r>
              <a:rPr lang="ko-KR" altLang="en-US" sz="1200" dirty="0"/>
              <a:t>알고리즘 명세서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AC0B67-C5E4-4778-AF89-3442B2A9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2791" y="1763374"/>
            <a:ext cx="3513137" cy="592314"/>
          </a:xfrm>
        </p:spPr>
        <p:txBody>
          <a:bodyPr>
            <a:normAutofit/>
          </a:bodyPr>
          <a:lstStyle/>
          <a:p>
            <a:r>
              <a:rPr lang="en-US" altLang="ko-KR" dirty="0"/>
              <a:t>ARIA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E279-6AF0-45E0-B039-DC96BBF1C4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0905" y="1710249"/>
            <a:ext cx="391886" cy="59231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37493-36CA-42DC-9BCA-6580A5DB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617" y="6379280"/>
            <a:ext cx="7480361" cy="365125"/>
          </a:xfrm>
        </p:spPr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B648694-A895-40E5-A21E-EAF2223E7029}"/>
              </a:ext>
            </a:extLst>
          </p:cNvPr>
          <p:cNvSpPr txBox="1">
            <a:spLocks/>
          </p:cNvSpPr>
          <p:nvPr/>
        </p:nvSpPr>
        <p:spPr>
          <a:xfrm>
            <a:off x="2140905" y="2438107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3B4D48C5-9CB0-4AC2-8502-F88955D7616A}"/>
              </a:ext>
            </a:extLst>
          </p:cNvPr>
          <p:cNvSpPr txBox="1">
            <a:spLocks/>
          </p:cNvSpPr>
          <p:nvPr/>
        </p:nvSpPr>
        <p:spPr>
          <a:xfrm>
            <a:off x="2532791" y="2477990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치환과 순열</a:t>
            </a:r>
            <a:endParaRPr 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7995787-C259-48D4-B5F5-0FAEB1F6A06A}"/>
              </a:ext>
            </a:extLst>
          </p:cNvPr>
          <p:cNvSpPr txBox="1">
            <a:spLocks/>
          </p:cNvSpPr>
          <p:nvPr/>
        </p:nvSpPr>
        <p:spPr>
          <a:xfrm>
            <a:off x="2140905" y="3165965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6825662B-D363-45D6-AA66-71DE02F8474E}"/>
              </a:ext>
            </a:extLst>
          </p:cNvPr>
          <p:cNvSpPr txBox="1">
            <a:spLocks/>
          </p:cNvSpPr>
          <p:nvPr/>
        </p:nvSpPr>
        <p:spPr>
          <a:xfrm>
            <a:off x="2532791" y="3192606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암호화 키 확장</a:t>
            </a:r>
            <a:endParaRPr 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46C3F75-2810-474F-8A9B-27B17B02C94B}"/>
              </a:ext>
            </a:extLst>
          </p:cNvPr>
          <p:cNvSpPr txBox="1">
            <a:spLocks/>
          </p:cNvSpPr>
          <p:nvPr/>
        </p:nvSpPr>
        <p:spPr>
          <a:xfrm>
            <a:off x="2140905" y="3893823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7066C781-CD8A-43F9-824F-80040C6D7D8C}"/>
              </a:ext>
            </a:extLst>
          </p:cNvPr>
          <p:cNvSpPr txBox="1">
            <a:spLocks/>
          </p:cNvSpPr>
          <p:nvPr/>
        </p:nvSpPr>
        <p:spPr>
          <a:xfrm>
            <a:off x="2532790" y="3907223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복호화 키 확장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/>
                </a:solidFill>
              </a:rPr>
              <a:t>  ARIA </a:t>
            </a:r>
            <a:r>
              <a:rPr lang="ko-KR" altLang="en-US" dirty="0">
                <a:solidFill>
                  <a:schemeClr val="bg1"/>
                </a:solidFill>
              </a:rPr>
              <a:t>특징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9F93D-680A-43CA-AF12-EAEE89FEEF1B}"/>
              </a:ext>
            </a:extLst>
          </p:cNvPr>
          <p:cNvSpPr/>
          <p:nvPr/>
        </p:nvSpPr>
        <p:spPr>
          <a:xfrm>
            <a:off x="4979771" y="1149969"/>
            <a:ext cx="4208721" cy="2718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블록크기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128 bit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크기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128bit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 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 키는 역순으로 넣어야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마지막 라운드 키 제외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모든 복호화 키에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 적용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3BB6E-E44C-4A80-989D-65287FCC2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901"/>
          <a:stretch/>
        </p:blipFill>
        <p:spPr>
          <a:xfrm>
            <a:off x="484100" y="1221913"/>
            <a:ext cx="4285815" cy="46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ARIA</a:t>
            </a:r>
            <a:r>
              <a:rPr lang="ko-KR" altLang="en-US" dirty="0"/>
              <a:t> 알고리즘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암호화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>
                <a:solidFill>
                  <a:schemeClr val="bg1"/>
                </a:solidFill>
              </a:rPr>
              <a:t>복호화 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921D50-BA93-4067-BBF0-31822D713A81}"/>
              </a:ext>
            </a:extLst>
          </p:cNvPr>
          <p:cNvSpPr/>
          <p:nvPr/>
        </p:nvSpPr>
        <p:spPr>
          <a:xfrm>
            <a:off x="2470784" y="1142036"/>
            <a:ext cx="6378575" cy="116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128bit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키를 사용하여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홀수 묶어서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돌림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 함수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DL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A1C350-6180-49F1-8890-DC8D43575B92}"/>
              </a:ext>
            </a:extLst>
          </p:cNvPr>
          <p:cNvGrpSpPr/>
          <p:nvPr/>
        </p:nvGrpSpPr>
        <p:grpSpPr>
          <a:xfrm>
            <a:off x="199620" y="1184630"/>
            <a:ext cx="2060754" cy="4847725"/>
            <a:chOff x="113486" y="1106035"/>
            <a:chExt cx="2357299" cy="5230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DB5F79-09ED-403E-A7FF-96BA5168C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r="55011"/>
            <a:stretch/>
          </p:blipFill>
          <p:spPr>
            <a:xfrm>
              <a:off x="199620" y="1106035"/>
              <a:ext cx="2271165" cy="5230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DEF83C-9CF5-4C6F-BE40-BA2F7EC36F82}"/>
                </a:ext>
              </a:extLst>
            </p:cNvPr>
            <p:cNvSpPr/>
            <p:nvPr/>
          </p:nvSpPr>
          <p:spPr>
            <a:xfrm>
              <a:off x="199620" y="5283200"/>
              <a:ext cx="2187980" cy="599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568FF0-57DE-4362-9EE8-69B50E9F50CC}"/>
                </a:ext>
              </a:extLst>
            </p:cNvPr>
            <p:cNvSpPr/>
            <p:nvPr/>
          </p:nvSpPr>
          <p:spPr>
            <a:xfrm>
              <a:off x="113486" y="1567281"/>
              <a:ext cx="2187980" cy="1724559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90C99-BC46-4BC2-B19D-498B5E85E5E5}"/>
              </a:ext>
            </a:extLst>
          </p:cNvPr>
          <p:cNvGrpSpPr/>
          <p:nvPr/>
        </p:nvGrpSpPr>
        <p:grpSpPr>
          <a:xfrm>
            <a:off x="2470785" y="2564084"/>
            <a:ext cx="6565035" cy="3220583"/>
            <a:chOff x="2470785" y="2321014"/>
            <a:chExt cx="6565035" cy="322058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DDC5B79-D6FD-4491-9058-A1280602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0785" y="2321014"/>
              <a:ext cx="6565035" cy="322058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593A85-D94D-44B5-A647-9004EFCB9BC3}"/>
                </a:ext>
              </a:extLst>
            </p:cNvPr>
            <p:cNvSpPr/>
            <p:nvPr/>
          </p:nvSpPr>
          <p:spPr>
            <a:xfrm>
              <a:off x="2952980" y="4942157"/>
              <a:ext cx="4545100" cy="432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C0CEC1-5339-41D0-B41F-F22553BF4460}"/>
                </a:ext>
              </a:extLst>
            </p:cNvPr>
            <p:cNvSpPr/>
            <p:nvPr/>
          </p:nvSpPr>
          <p:spPr>
            <a:xfrm>
              <a:off x="3037550" y="3555421"/>
              <a:ext cx="5906830" cy="1324221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4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ARIA</a:t>
            </a:r>
            <a:r>
              <a:rPr lang="ko-KR" altLang="en-US" dirty="0"/>
              <a:t> 알고리즘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Substitution(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bg1"/>
                </a:solidFill>
              </a:rPr>
              <a:t>:S-box layer type 1 &amp; S-box layer type2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921D50-BA93-4067-BBF0-31822D713A81}"/>
              </a:ext>
            </a:extLst>
          </p:cNvPr>
          <p:cNvSpPr/>
          <p:nvPr/>
        </p:nvSpPr>
        <p:spPr>
          <a:xfrm>
            <a:off x="113486" y="1152611"/>
            <a:ext cx="8408638" cy="112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키 </a:t>
            </a:r>
            <a:r>
              <a:rPr lang="en-US" altLang="ko-KR" dirty="0"/>
              <a:t>XOR </a:t>
            </a:r>
            <a:r>
              <a:rPr lang="ko-KR" altLang="en-US" dirty="0"/>
              <a:t>해주고 </a:t>
            </a:r>
            <a:r>
              <a:rPr lang="en-US" altLang="ko-KR" dirty="0"/>
              <a:t>s </a:t>
            </a:r>
            <a:r>
              <a:rPr lang="ko-KR" altLang="en-US" dirty="0"/>
              <a:t>박스에 넣기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Sbox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input, output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[S-box layer type 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역행렬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[S-box layer type 2]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EE2A58-543C-48A0-81C5-B6BC7299E324}"/>
              </a:ext>
            </a:extLst>
          </p:cNvPr>
          <p:cNvGrpSpPr/>
          <p:nvPr/>
        </p:nvGrpSpPr>
        <p:grpSpPr>
          <a:xfrm>
            <a:off x="637279" y="3929541"/>
            <a:ext cx="3240000" cy="2155886"/>
            <a:chOff x="813097" y="3377254"/>
            <a:chExt cx="3240000" cy="215588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2A98156-060D-4235-A4F4-3EB92A83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97" y="4093140"/>
              <a:ext cx="3240000" cy="1440000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4B0E1-7F8E-4187-A5A4-308AC065E8E9}"/>
                </a:ext>
              </a:extLst>
            </p:cNvPr>
            <p:cNvSpPr txBox="1"/>
            <p:nvPr/>
          </p:nvSpPr>
          <p:spPr>
            <a:xfrm>
              <a:off x="1565712" y="3377254"/>
              <a:ext cx="1734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짝수 라운드</a:t>
              </a:r>
              <a:endParaRPr lang="en-US" altLang="ko-KR" dirty="0"/>
            </a:p>
            <a:p>
              <a:pPr algn="ctr"/>
              <a:r>
                <a:rPr lang="pt-BR" altLang="ko-KR" dirty="0"/>
                <a:t>S[j%4][e[j] ^ c[j]]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553F00-60CC-43C6-8BB4-B3DCDD723134}"/>
              </a:ext>
            </a:extLst>
          </p:cNvPr>
          <p:cNvGrpSpPr/>
          <p:nvPr/>
        </p:nvGrpSpPr>
        <p:grpSpPr>
          <a:xfrm>
            <a:off x="5266721" y="3918701"/>
            <a:ext cx="3240000" cy="2155886"/>
            <a:chOff x="5282124" y="3377254"/>
            <a:chExt cx="3240000" cy="2155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705FEDF-54EC-4B3A-9AF8-66F650BC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2124" y="4093140"/>
              <a:ext cx="3240000" cy="1440000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E486F8-8D9A-4ADC-A7A5-6D54DBB05CBA}"/>
                </a:ext>
              </a:extLst>
            </p:cNvPr>
            <p:cNvSpPr txBox="1"/>
            <p:nvPr/>
          </p:nvSpPr>
          <p:spPr>
            <a:xfrm>
              <a:off x="5795090" y="3377254"/>
              <a:ext cx="2214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홀수 라운드</a:t>
              </a:r>
              <a:endParaRPr lang="en-US" altLang="ko-KR" dirty="0"/>
            </a:p>
            <a:p>
              <a:pPr algn="ctr"/>
              <a:r>
                <a:rPr lang="pt-BR" altLang="ko-KR" dirty="0"/>
                <a:t>S[(2+j) % 4][e[j] ^ c[j]]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465BA8-2D3E-48CB-A476-9D3EEE940ED4}"/>
              </a:ext>
            </a:extLst>
          </p:cNvPr>
          <p:cNvGrpSpPr/>
          <p:nvPr/>
        </p:nvGrpSpPr>
        <p:grpSpPr>
          <a:xfrm>
            <a:off x="1955605" y="2295841"/>
            <a:ext cx="4724400" cy="1507119"/>
            <a:chOff x="557724" y="1800666"/>
            <a:chExt cx="4724400" cy="15071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EB64C5-6365-4D3D-9458-C9E7E7384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24" y="2221935"/>
              <a:ext cx="4724400" cy="10858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8F75CA-3A29-4608-BF61-8938F2EBCAC1}"/>
                    </a:ext>
                  </a:extLst>
                </p:cNvPr>
                <p:cNvSpPr txBox="1"/>
                <p:nvPr/>
              </p:nvSpPr>
              <p:spPr>
                <a:xfrm>
                  <a:off x="1971651" y="1800666"/>
                  <a:ext cx="1896545" cy="406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dirty="0">
                      <a:latin typeface="Calibri (본문)"/>
                      <a:ea typeface="나눔스퀘어" panose="020B0600000101010101" pitchFamily="50" charset="-127"/>
                    </a:rPr>
                    <a:t>S1, S2,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ko-KR" dirty="0">
                    <a:latin typeface="Calibri (본문)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8F75CA-3A29-4608-BF61-8938F2EBC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651" y="1800666"/>
                  <a:ext cx="1896545" cy="406137"/>
                </a:xfrm>
                <a:prstGeom prst="rect">
                  <a:avLst/>
                </a:prstGeom>
                <a:blipFill>
                  <a:blip r:embed="rId5"/>
                  <a:stretch>
                    <a:fillRect l="-2894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A969595-DD89-4F5F-99D7-E27A1C17C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090" y="2009328"/>
            <a:ext cx="2075513" cy="16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/>
          <a:p>
            <a:r>
              <a:rPr lang="en-US" altLang="ko-KR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en-US" altLang="ko-KR" dirty="0" err="1">
                <a:solidFill>
                  <a:schemeClr val="bg1"/>
                </a:solidFill>
              </a:rPr>
              <a:t>Diffustion</a:t>
            </a:r>
            <a:r>
              <a:rPr lang="en-US" altLang="ko-KR" dirty="0">
                <a:solidFill>
                  <a:schemeClr val="bg1"/>
                </a:solidFill>
              </a:rPr>
              <a:t> Layer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34058E-99AF-4CB6-BE42-1B9629E7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3" y="4287934"/>
            <a:ext cx="2793887" cy="159096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878FD-B202-411A-B540-22703121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020" y="957440"/>
            <a:ext cx="4220519" cy="5430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F37363-DB7D-404B-A3C7-8897E50A7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39" y="1611557"/>
            <a:ext cx="3611157" cy="2287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9147B3-9BE8-4AE7-ACC8-FDDF045D5F58}"/>
              </a:ext>
            </a:extLst>
          </p:cNvPr>
          <p:cNvGrpSpPr/>
          <p:nvPr/>
        </p:nvGrpSpPr>
        <p:grpSpPr>
          <a:xfrm>
            <a:off x="1116431" y="1761740"/>
            <a:ext cx="2279904" cy="2027498"/>
            <a:chOff x="1191392" y="3147372"/>
            <a:chExt cx="2072640" cy="18068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6B9C1-DFD6-4576-B884-2287D1280627}"/>
                </a:ext>
              </a:extLst>
            </p:cNvPr>
            <p:cNvSpPr/>
            <p:nvPr/>
          </p:nvSpPr>
          <p:spPr>
            <a:xfrm>
              <a:off x="119139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3637DC-64F9-4BEC-906C-BE053623BB15}"/>
                </a:ext>
              </a:extLst>
            </p:cNvPr>
            <p:cNvSpPr/>
            <p:nvPr/>
          </p:nvSpPr>
          <p:spPr>
            <a:xfrm>
              <a:off x="171463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57067C-9FE6-4C66-89B0-ABFE2F5CA88F}"/>
                </a:ext>
              </a:extLst>
            </p:cNvPr>
            <p:cNvSpPr/>
            <p:nvPr/>
          </p:nvSpPr>
          <p:spPr>
            <a:xfrm>
              <a:off x="223787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8109A-AA7A-42EC-A82F-FA81DFB7262F}"/>
                </a:ext>
              </a:extLst>
            </p:cNvPr>
            <p:cNvSpPr/>
            <p:nvPr/>
          </p:nvSpPr>
          <p:spPr>
            <a:xfrm>
              <a:off x="2761112" y="314737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B20380-F2C2-4242-81FA-B5E11268E813}"/>
                </a:ext>
              </a:extLst>
            </p:cNvPr>
            <p:cNvSpPr/>
            <p:nvPr/>
          </p:nvSpPr>
          <p:spPr>
            <a:xfrm>
              <a:off x="119139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1B3396-7DF7-42AF-A790-158BF0A5709B}"/>
                </a:ext>
              </a:extLst>
            </p:cNvPr>
            <p:cNvSpPr/>
            <p:nvPr/>
          </p:nvSpPr>
          <p:spPr>
            <a:xfrm>
              <a:off x="171463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084547-BD0D-4AF5-9D98-E3D5B034EB38}"/>
                </a:ext>
              </a:extLst>
            </p:cNvPr>
            <p:cNvSpPr/>
            <p:nvPr/>
          </p:nvSpPr>
          <p:spPr>
            <a:xfrm>
              <a:off x="223787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2BAEE91-EFBE-479A-9C3E-CC2A7A45A1E1}"/>
                </a:ext>
              </a:extLst>
            </p:cNvPr>
            <p:cNvSpPr/>
            <p:nvPr/>
          </p:nvSpPr>
          <p:spPr>
            <a:xfrm>
              <a:off x="2761112" y="358933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7C904-341D-469F-A57E-9ECCC457825A}"/>
                </a:ext>
              </a:extLst>
            </p:cNvPr>
            <p:cNvSpPr/>
            <p:nvPr/>
          </p:nvSpPr>
          <p:spPr>
            <a:xfrm>
              <a:off x="119139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9827F1-4F19-41B5-9F8E-65CB2F247E0A}"/>
                </a:ext>
              </a:extLst>
            </p:cNvPr>
            <p:cNvSpPr/>
            <p:nvPr/>
          </p:nvSpPr>
          <p:spPr>
            <a:xfrm>
              <a:off x="171463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E80799-CB77-4AF2-8F01-C2B2D279D7D3}"/>
                </a:ext>
              </a:extLst>
            </p:cNvPr>
            <p:cNvSpPr/>
            <p:nvPr/>
          </p:nvSpPr>
          <p:spPr>
            <a:xfrm>
              <a:off x="223787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9F2849-C7DF-42B9-8EC6-476A409FF399}"/>
                </a:ext>
              </a:extLst>
            </p:cNvPr>
            <p:cNvSpPr/>
            <p:nvPr/>
          </p:nvSpPr>
          <p:spPr>
            <a:xfrm>
              <a:off x="2761112" y="4031292"/>
              <a:ext cx="502920" cy="438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A155C5-AFBE-4053-A09F-C8C9C9F8D926}"/>
                </a:ext>
              </a:extLst>
            </p:cNvPr>
            <p:cNvSpPr/>
            <p:nvPr/>
          </p:nvSpPr>
          <p:spPr>
            <a:xfrm>
              <a:off x="119139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6BEE47-B41B-4977-A223-73DE56E54E5F}"/>
                </a:ext>
              </a:extLst>
            </p:cNvPr>
            <p:cNvSpPr/>
            <p:nvPr/>
          </p:nvSpPr>
          <p:spPr>
            <a:xfrm>
              <a:off x="171463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316B27-359E-4A75-866E-7DF6FC2870B1}"/>
                </a:ext>
              </a:extLst>
            </p:cNvPr>
            <p:cNvSpPr/>
            <p:nvPr/>
          </p:nvSpPr>
          <p:spPr>
            <a:xfrm>
              <a:off x="223787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4F3DE7-97CA-4002-BE9F-F7C7B32EA469}"/>
                </a:ext>
              </a:extLst>
            </p:cNvPr>
            <p:cNvSpPr/>
            <p:nvPr/>
          </p:nvSpPr>
          <p:spPr>
            <a:xfrm>
              <a:off x="2761112" y="4471635"/>
              <a:ext cx="502920" cy="48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03588D-C303-4B93-BD4C-F4AD5057A3FC}"/>
              </a:ext>
            </a:extLst>
          </p:cNvPr>
          <p:cNvSpPr/>
          <p:nvPr/>
        </p:nvSpPr>
        <p:spPr>
          <a:xfrm>
            <a:off x="113486" y="1152611"/>
            <a:ext cx="840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involution </a:t>
            </a:r>
            <a:r>
              <a:rPr lang="ko-KR" altLang="en-US" dirty="0"/>
              <a:t>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E17A1E-EEA1-4014-AD93-282F35B6D00F}"/>
                  </a:ext>
                </a:extLst>
              </p:cNvPr>
              <p:cNvSpPr txBox="1"/>
              <p:nvPr/>
            </p:nvSpPr>
            <p:spPr>
              <a:xfrm>
                <a:off x="1880833" y="1152611"/>
                <a:ext cx="114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E17A1E-EEA1-4014-AD93-282F35B6D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33" y="1152611"/>
                <a:ext cx="1145955" cy="369332"/>
              </a:xfrm>
              <a:prstGeom prst="rect">
                <a:avLst/>
              </a:prstGeom>
              <a:blipFill>
                <a:blip r:embed="rId6"/>
                <a:stretch>
                  <a:fillRect l="-478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1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A1DF2D4-0FF4-480A-AC93-908A5BA8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02" y="1068924"/>
            <a:ext cx="4549141" cy="519676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FD2495-193E-40E2-AF56-510BEF40D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9"/>
          <a:stretch/>
        </p:blipFill>
        <p:spPr>
          <a:xfrm>
            <a:off x="632834" y="4895781"/>
            <a:ext cx="3220832" cy="7629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AB3B2D-7081-492C-8D75-9879DCBFBFC7}"/>
              </a:ext>
            </a:extLst>
          </p:cNvPr>
          <p:cNvSpPr/>
          <p:nvPr/>
        </p:nvSpPr>
        <p:spPr>
          <a:xfrm>
            <a:off x="4533899" y="1742094"/>
            <a:ext cx="4264661" cy="2128866"/>
          </a:xfrm>
          <a:prstGeom prst="rect">
            <a:avLst/>
          </a:prstGeom>
          <a:noFill/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4EDDDC2-B229-4DD9-B063-C16F7085AC0F}"/>
              </a:ext>
            </a:extLst>
          </p:cNvPr>
          <p:cNvGrpSpPr/>
          <p:nvPr/>
        </p:nvGrpSpPr>
        <p:grpSpPr>
          <a:xfrm>
            <a:off x="112134" y="1493520"/>
            <a:ext cx="4170535" cy="3102890"/>
            <a:chOff x="113486" y="1184630"/>
            <a:chExt cx="4705630" cy="3501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EFF49C-615C-4893-B769-283D353C1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486" y="1184630"/>
              <a:ext cx="2443067" cy="350100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89AC929-EDBC-43FA-8224-4EC81F31E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1747" y="1184630"/>
              <a:ext cx="2187369" cy="34268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327458-C30A-4F9D-AD98-19F77925012A}"/>
                </a:ext>
              </a:extLst>
            </p:cNvPr>
            <p:cNvSpPr/>
            <p:nvPr/>
          </p:nvSpPr>
          <p:spPr>
            <a:xfrm>
              <a:off x="2631747" y="2217420"/>
              <a:ext cx="1742133" cy="1508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031AA-6648-4C73-BAD1-25AA81C58878}"/>
                </a:ext>
              </a:extLst>
            </p:cNvPr>
            <p:cNvSpPr/>
            <p:nvPr/>
          </p:nvSpPr>
          <p:spPr>
            <a:xfrm>
              <a:off x="1037039" y="2240280"/>
              <a:ext cx="685082" cy="266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57EBB2-1EC9-4EB8-A061-A6F6FBA2C903}"/>
              </a:ext>
            </a:extLst>
          </p:cNvPr>
          <p:cNvSpPr/>
          <p:nvPr/>
        </p:nvSpPr>
        <p:spPr>
          <a:xfrm>
            <a:off x="4572000" y="1765547"/>
            <a:ext cx="3830320" cy="42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B6B5E-1DCA-4025-A360-763BF735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02" y="1068924"/>
            <a:ext cx="4549141" cy="51967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AB3B2D-7081-492C-8D75-9879DCBFBFC7}"/>
              </a:ext>
            </a:extLst>
          </p:cNvPr>
          <p:cNvSpPr/>
          <p:nvPr/>
        </p:nvSpPr>
        <p:spPr>
          <a:xfrm>
            <a:off x="4455161" y="3810000"/>
            <a:ext cx="4305549" cy="2391128"/>
          </a:xfrm>
          <a:prstGeom prst="rect">
            <a:avLst/>
          </a:prstGeom>
          <a:noFill/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E7C926-E293-4A34-9756-DC68320DD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67" y="1456684"/>
            <a:ext cx="2027376" cy="48350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9C6283-A9C5-4ADC-AC19-A89F897AC43E}"/>
              </a:ext>
            </a:extLst>
          </p:cNvPr>
          <p:cNvSpPr/>
          <p:nvPr/>
        </p:nvSpPr>
        <p:spPr>
          <a:xfrm>
            <a:off x="117281" y="1064717"/>
            <a:ext cx="42087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로테이션이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&gt;&gt;&gt;(right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shift)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699476-DC8D-4949-B940-98D5B1B0676C}"/>
              </a:ext>
            </a:extLst>
          </p:cNvPr>
          <p:cNvSpPr/>
          <p:nvPr/>
        </p:nvSpPr>
        <p:spPr>
          <a:xfrm>
            <a:off x="1656080" y="1880075"/>
            <a:ext cx="741680" cy="628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E13FF0-A634-465E-BA69-069E309B284C}"/>
              </a:ext>
            </a:extLst>
          </p:cNvPr>
          <p:cNvSpPr/>
          <p:nvPr/>
        </p:nvSpPr>
        <p:spPr>
          <a:xfrm>
            <a:off x="4571999" y="4033995"/>
            <a:ext cx="3327433" cy="202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하계 기초교육세미나 </a:t>
            </a:r>
            <a:r>
              <a:rPr lang="en-US" altLang="ko-KR"/>
              <a:t>– 2</a:t>
            </a:r>
            <a:r>
              <a:rPr lang="ko-KR" altLang="en-US"/>
              <a:t>주차 과제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 </a:t>
            </a:r>
            <a:r>
              <a:rPr lang="en-US" altLang="ko-KR" dirty="0" err="1">
                <a:solidFill>
                  <a:schemeClr val="bg1"/>
                </a:solidFill>
              </a:rPr>
              <a:t>RotXOR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9C6283-A9C5-4ADC-AC19-A89F897AC43E}"/>
              </a:ext>
            </a:extLst>
          </p:cNvPr>
          <p:cNvSpPr/>
          <p:nvPr/>
        </p:nvSpPr>
        <p:spPr>
          <a:xfrm>
            <a:off x="117281" y="1064717"/>
            <a:ext cx="42087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RotXOR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1D135-066E-49D7-A6F8-EFD44386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1549755"/>
            <a:ext cx="8676640" cy="23335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B5844E9-98C6-4060-A755-6A8EDC12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64413"/>
              </p:ext>
            </p:extLst>
          </p:nvPr>
        </p:nvGraphicFramePr>
        <p:xfrm>
          <a:off x="233680" y="4086698"/>
          <a:ext cx="8676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114974482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71019722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3156253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28535596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23294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349370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97856218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2594415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40915003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4139008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50382066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61161311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653712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776750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19434051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69458069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3304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3041C3-9CA4-46D4-8194-FC34B6B1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33542"/>
              </p:ext>
            </p:extLst>
          </p:nvPr>
        </p:nvGraphicFramePr>
        <p:xfrm>
          <a:off x="233680" y="5732323"/>
          <a:ext cx="8676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114974482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71019722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3156253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28535596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23294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349370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97856218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2594415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40915003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4139008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50382066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61161311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653712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776750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19434051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69458069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0330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447427-BEBF-4661-9B3B-AB5DEC0A6D7C}"/>
              </a:ext>
            </a:extLst>
          </p:cNvPr>
          <p:cNvSpPr txBox="1"/>
          <p:nvPr/>
        </p:nvSpPr>
        <p:spPr>
          <a:xfrm>
            <a:off x="113486" y="5308245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블록 마다 </a:t>
            </a:r>
            <a:r>
              <a:rPr lang="en-US" altLang="ko-KR" dirty="0"/>
              <a:t>&gt;&gt;&gt; n </a:t>
            </a:r>
            <a:r>
              <a:rPr lang="ko-KR" altLang="en-US" dirty="0"/>
              <a:t>하며</a:t>
            </a:r>
            <a:r>
              <a:rPr lang="en-US" altLang="ko-KR" dirty="0"/>
              <a:t>, q</a:t>
            </a:r>
            <a:r>
              <a:rPr lang="ko-KR" altLang="en-US" dirty="0"/>
              <a:t> 만큼의 블록 단위 로테이션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2B4BA0-0248-4660-993B-9371F4A35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49525"/>
              </p:ext>
            </p:extLst>
          </p:nvPr>
        </p:nvGraphicFramePr>
        <p:xfrm>
          <a:off x="233680" y="4868956"/>
          <a:ext cx="8676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114974482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71019722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3156253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28535596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23294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3493709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97856218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2594415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409150033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4139008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50382066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61161311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4653712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0776750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194340519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69458069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3304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572ECB-67F2-41EA-A905-AE8390F9B56E}"/>
              </a:ext>
            </a:extLst>
          </p:cNvPr>
          <p:cNvGrpSpPr/>
          <p:nvPr/>
        </p:nvGrpSpPr>
        <p:grpSpPr>
          <a:xfrm>
            <a:off x="233680" y="4863264"/>
            <a:ext cx="8321040" cy="364982"/>
            <a:chOff x="223520" y="4578784"/>
            <a:chExt cx="8321040" cy="364982"/>
          </a:xfrm>
          <a:solidFill>
            <a:schemeClr val="bg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F85C1-C2E2-4998-81A6-4F66B20B921B}"/>
                </a:ext>
              </a:extLst>
            </p:cNvPr>
            <p:cNvSpPr/>
            <p:nvPr/>
          </p:nvSpPr>
          <p:spPr>
            <a:xfrm>
              <a:off x="223520" y="4578784"/>
              <a:ext cx="182880" cy="3649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2B3BC-E1FE-4BF6-A691-BD683413CFC1}"/>
                </a:ext>
              </a:extLst>
            </p:cNvPr>
            <p:cNvSpPr/>
            <p:nvPr/>
          </p:nvSpPr>
          <p:spPr>
            <a:xfrm>
              <a:off x="766064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23D773-C53D-491D-8130-D0A779F86149}"/>
                </a:ext>
              </a:extLst>
            </p:cNvPr>
            <p:cNvSpPr/>
            <p:nvPr/>
          </p:nvSpPr>
          <p:spPr>
            <a:xfrm>
              <a:off x="1308608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E0728A-7376-4705-B6B2-E1717690B125}"/>
                </a:ext>
              </a:extLst>
            </p:cNvPr>
            <p:cNvSpPr/>
            <p:nvPr/>
          </p:nvSpPr>
          <p:spPr>
            <a:xfrm>
              <a:off x="1851152" y="4578784"/>
              <a:ext cx="182880" cy="3649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75FCE5-88C3-4CF7-80BC-BD7324BCEA8D}"/>
                </a:ext>
              </a:extLst>
            </p:cNvPr>
            <p:cNvSpPr/>
            <p:nvPr/>
          </p:nvSpPr>
          <p:spPr>
            <a:xfrm>
              <a:off x="2393696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FE266A-AC99-4F20-87F5-70E832E038C0}"/>
                </a:ext>
              </a:extLst>
            </p:cNvPr>
            <p:cNvSpPr/>
            <p:nvPr/>
          </p:nvSpPr>
          <p:spPr>
            <a:xfrm>
              <a:off x="2936240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83AE32-F3B5-4816-93EB-DF893BEE92B5}"/>
                </a:ext>
              </a:extLst>
            </p:cNvPr>
            <p:cNvSpPr/>
            <p:nvPr/>
          </p:nvSpPr>
          <p:spPr>
            <a:xfrm>
              <a:off x="3478784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B66DF-63BE-44B4-825D-A55DA5A83D52}"/>
                </a:ext>
              </a:extLst>
            </p:cNvPr>
            <p:cNvSpPr/>
            <p:nvPr/>
          </p:nvSpPr>
          <p:spPr>
            <a:xfrm>
              <a:off x="4021328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192A26E-6E11-4C8E-8E02-6C89413D82A0}"/>
                </a:ext>
              </a:extLst>
            </p:cNvPr>
            <p:cNvSpPr/>
            <p:nvPr/>
          </p:nvSpPr>
          <p:spPr>
            <a:xfrm>
              <a:off x="4563872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86B31B1-B057-4560-8BDE-D829D6474155}"/>
                </a:ext>
              </a:extLst>
            </p:cNvPr>
            <p:cNvSpPr/>
            <p:nvPr/>
          </p:nvSpPr>
          <p:spPr>
            <a:xfrm>
              <a:off x="5106416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F4F9B11-7D99-4027-83DB-5C6D6253B55B}"/>
                </a:ext>
              </a:extLst>
            </p:cNvPr>
            <p:cNvSpPr/>
            <p:nvPr/>
          </p:nvSpPr>
          <p:spPr>
            <a:xfrm>
              <a:off x="5648960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1855C2E-6E02-4543-BD34-70C08038CC75}"/>
                </a:ext>
              </a:extLst>
            </p:cNvPr>
            <p:cNvSpPr/>
            <p:nvPr/>
          </p:nvSpPr>
          <p:spPr>
            <a:xfrm>
              <a:off x="6191504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270D47-0CF6-40B1-83B0-5343C8918167}"/>
                </a:ext>
              </a:extLst>
            </p:cNvPr>
            <p:cNvSpPr/>
            <p:nvPr/>
          </p:nvSpPr>
          <p:spPr>
            <a:xfrm>
              <a:off x="6734048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09E1E20-C81D-422A-9AF9-CBB33CFF8C4E}"/>
                </a:ext>
              </a:extLst>
            </p:cNvPr>
            <p:cNvSpPr/>
            <p:nvPr/>
          </p:nvSpPr>
          <p:spPr>
            <a:xfrm>
              <a:off x="7276592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938E402-8029-452D-8A8B-3D6C6DEAC765}"/>
                </a:ext>
              </a:extLst>
            </p:cNvPr>
            <p:cNvSpPr/>
            <p:nvPr/>
          </p:nvSpPr>
          <p:spPr>
            <a:xfrm>
              <a:off x="7819136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B7A2792-F522-45B7-84D0-D9F7EF94F589}"/>
                </a:ext>
              </a:extLst>
            </p:cNvPr>
            <p:cNvSpPr/>
            <p:nvPr/>
          </p:nvSpPr>
          <p:spPr>
            <a:xfrm>
              <a:off x="8361680" y="4578784"/>
              <a:ext cx="182880" cy="3649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A286FB-06E8-4C1F-9E5F-8156BDA128DD}"/>
              </a:ext>
            </a:extLst>
          </p:cNvPr>
          <p:cNvSpPr/>
          <p:nvPr/>
        </p:nvSpPr>
        <p:spPr>
          <a:xfrm>
            <a:off x="7660171" y="4094230"/>
            <a:ext cx="182880" cy="3649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12EAD0-81BD-4360-A61B-304919DB5C95}"/>
              </a:ext>
            </a:extLst>
          </p:cNvPr>
          <p:cNvSpPr/>
          <p:nvPr/>
        </p:nvSpPr>
        <p:spPr>
          <a:xfrm>
            <a:off x="240501" y="4868956"/>
            <a:ext cx="1261147" cy="364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540352-82C6-423B-9AD0-F1E23CA91553}"/>
              </a:ext>
            </a:extLst>
          </p:cNvPr>
          <p:cNvSpPr/>
          <p:nvPr/>
        </p:nvSpPr>
        <p:spPr>
          <a:xfrm>
            <a:off x="206726" y="4056871"/>
            <a:ext cx="1105946" cy="391966"/>
          </a:xfrm>
          <a:prstGeom prst="rect">
            <a:avLst/>
          </a:prstGeom>
          <a:noFill/>
          <a:ln w="38100">
            <a:solidFill>
              <a:srgbClr val="70AD47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308AD9-DA2B-4F34-89B9-76FE5DDD041F}"/>
              </a:ext>
            </a:extLst>
          </p:cNvPr>
          <p:cNvSpPr/>
          <p:nvPr/>
        </p:nvSpPr>
        <p:spPr>
          <a:xfrm>
            <a:off x="1501648" y="4846852"/>
            <a:ext cx="1105946" cy="391966"/>
          </a:xfrm>
          <a:prstGeom prst="rect">
            <a:avLst/>
          </a:prstGeom>
          <a:noFill/>
          <a:ln w="38100">
            <a:solidFill>
              <a:srgbClr val="70AD47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7EE242F-0796-4E0D-BBE7-518C71946C35}"/>
              </a:ext>
            </a:extLst>
          </p:cNvPr>
          <p:cNvSpPr/>
          <p:nvPr/>
        </p:nvSpPr>
        <p:spPr>
          <a:xfrm>
            <a:off x="8188491" y="4094230"/>
            <a:ext cx="182880" cy="3649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07ECAC3-098F-411D-81FD-8632E8C26B6F}"/>
              </a:ext>
            </a:extLst>
          </p:cNvPr>
          <p:cNvSpPr/>
          <p:nvPr/>
        </p:nvSpPr>
        <p:spPr>
          <a:xfrm>
            <a:off x="8747291" y="4094230"/>
            <a:ext cx="182880" cy="3649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8BD6FB-55B1-490B-86D5-E658776CF5C0}"/>
              </a:ext>
            </a:extLst>
          </p:cNvPr>
          <p:cNvSpPr/>
          <p:nvPr/>
        </p:nvSpPr>
        <p:spPr>
          <a:xfrm>
            <a:off x="7670799" y="4086698"/>
            <a:ext cx="1246923" cy="364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38EBEE-B7E5-4E7C-B6F4-E9F2AD9EDD0A}"/>
              </a:ext>
            </a:extLst>
          </p:cNvPr>
          <p:cNvSpPr/>
          <p:nvPr/>
        </p:nvSpPr>
        <p:spPr>
          <a:xfrm>
            <a:off x="601472" y="4060624"/>
            <a:ext cx="182880" cy="36498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EFDF6A-2CFE-4F15-BEF1-55C30B49E7A8}"/>
              </a:ext>
            </a:extLst>
          </p:cNvPr>
          <p:cNvSpPr/>
          <p:nvPr/>
        </p:nvSpPr>
        <p:spPr>
          <a:xfrm>
            <a:off x="1318768" y="5719051"/>
            <a:ext cx="182880" cy="3649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BCAC8C-FA3E-4F50-8344-86EBFD2C0486}"/>
              </a:ext>
            </a:extLst>
          </p:cNvPr>
          <p:cNvCxnSpPr>
            <a:cxnSpLocks/>
          </p:cNvCxnSpPr>
          <p:nvPr/>
        </p:nvCxnSpPr>
        <p:spPr>
          <a:xfrm>
            <a:off x="1861312" y="4056871"/>
            <a:ext cx="0" cy="12513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282CCE2-282C-4FB9-BF8F-89AB71351C84}"/>
              </a:ext>
            </a:extLst>
          </p:cNvPr>
          <p:cNvCxnSpPr>
            <a:stCxn id="44" idx="2"/>
            <a:endCxn id="27" idx="0"/>
          </p:cNvCxnSpPr>
          <p:nvPr/>
        </p:nvCxnSpPr>
        <p:spPr>
          <a:xfrm>
            <a:off x="759699" y="4448837"/>
            <a:ext cx="1193053" cy="414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D707F79-E98E-47CB-A441-5F302DC645FF}"/>
              </a:ext>
            </a:extLst>
          </p:cNvPr>
          <p:cNvSpPr txBox="1"/>
          <p:nvPr/>
        </p:nvSpPr>
        <p:spPr>
          <a:xfrm>
            <a:off x="577995" y="453069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q+i+1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83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647</Words>
  <Application>Microsoft Office PowerPoint</Application>
  <PresentationFormat>화면 슬라이드 쇼(4:3)</PresentationFormat>
  <Paragraphs>199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 (본문)</vt:lpstr>
      <vt:lpstr>나눔스퀘어</vt:lpstr>
      <vt:lpstr>맑은 고딕</vt:lpstr>
      <vt:lpstr>Arial</vt:lpstr>
      <vt:lpstr>Calibri</vt:lpstr>
      <vt:lpstr>Calibri Light</vt:lpstr>
      <vt:lpstr>Cambria Math</vt:lpstr>
      <vt:lpstr>Office 테마</vt:lpstr>
      <vt:lpstr>ARIA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Cryptosystems</dc:title>
  <dc:creator>Seok ByoungJin</dc:creator>
  <cp:lastModifiedBy>jsy</cp:lastModifiedBy>
  <cp:revision>190</cp:revision>
  <dcterms:created xsi:type="dcterms:W3CDTF">2019-07-02T03:29:49Z</dcterms:created>
  <dcterms:modified xsi:type="dcterms:W3CDTF">2019-07-18T15:22:54Z</dcterms:modified>
</cp:coreProperties>
</file>