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59" r:id="rId3"/>
    <p:sldId id="264" r:id="rId4"/>
    <p:sldId id="292" r:id="rId5"/>
    <p:sldId id="265" r:id="rId6"/>
    <p:sldId id="270" r:id="rId7"/>
    <p:sldId id="267" r:id="rId8"/>
    <p:sldId id="274" r:id="rId9"/>
    <p:sldId id="279" r:id="rId10"/>
    <p:sldId id="278" r:id="rId11"/>
    <p:sldId id="282" r:id="rId12"/>
    <p:sldId id="281" r:id="rId13"/>
    <p:sldId id="283" r:id="rId14"/>
    <p:sldId id="284" r:id="rId15"/>
    <p:sldId id="268" r:id="rId16"/>
    <p:sldId id="271" r:id="rId17"/>
    <p:sldId id="273" r:id="rId18"/>
    <p:sldId id="275" r:id="rId19"/>
    <p:sldId id="276" r:id="rId20"/>
    <p:sldId id="287" r:id="rId21"/>
    <p:sldId id="288" r:id="rId22"/>
    <p:sldId id="290" r:id="rId23"/>
    <p:sldId id="286" r:id="rId24"/>
    <p:sldId id="291" r:id="rId25"/>
    <p:sldId id="277" r:id="rId26"/>
    <p:sldId id="285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03864"/>
    <a:srgbClr val="1C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3E4B1-0CE1-4426-9229-E626FD621B9C}" v="10859" dt="2019-07-12T08:07:22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167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k ByoungJin" userId="71f2d2caa227efff" providerId="LiveId" clId="{7C15E5E2-BE52-43DB-8A3C-1F07E0E82F3E}"/>
    <pc:docChg chg="addSld delSld modSld">
      <pc:chgData name="Seok ByoungJin" userId="71f2d2caa227efff" providerId="LiveId" clId="{7C15E5E2-BE52-43DB-8A3C-1F07E0E82F3E}" dt="2019-07-02T04:06:40.015" v="23" actId="20577"/>
      <pc:docMkLst>
        <pc:docMk/>
      </pc:docMkLst>
      <pc:sldChg chg="add">
        <pc:chgData name="Seok ByoungJin" userId="71f2d2caa227efff" providerId="LiveId" clId="{7C15E5E2-BE52-43DB-8A3C-1F07E0E82F3E}" dt="2019-07-02T04:05:11.257" v="0"/>
        <pc:sldMkLst>
          <pc:docMk/>
          <pc:sldMk cId="2989088214" sldId="258"/>
        </pc:sldMkLst>
      </pc:sldChg>
    </pc:docChg>
  </pc:docChgLst>
  <pc:docChgLst>
    <pc:chgData name="cho minjeong" userId="1dabe1b7a2ca309d" providerId="LiveId" clId="{B093E4B1-0CE1-4426-9229-E626FD621B9C}"/>
    <pc:docChg chg="undo redo custSel addSld delSld modSld sldOrd modMainMaster">
      <pc:chgData name="cho minjeong" userId="1dabe1b7a2ca309d" providerId="LiveId" clId="{B093E4B1-0CE1-4426-9229-E626FD621B9C}" dt="2019-07-12T08:07:22.782" v="10857" actId="20577"/>
      <pc:docMkLst>
        <pc:docMk/>
      </pc:docMkLst>
      <pc:sldChg chg="modSp">
        <pc:chgData name="cho minjeong" userId="1dabe1b7a2ca309d" providerId="LiveId" clId="{B093E4B1-0CE1-4426-9229-E626FD621B9C}" dt="2019-07-12T07:17:09.687" v="10846" actId="20577"/>
        <pc:sldMkLst>
          <pc:docMk/>
          <pc:sldMk cId="2989088214" sldId="258"/>
        </pc:sldMkLst>
        <pc:spChg chg="mod">
          <ac:chgData name="cho minjeong" userId="1dabe1b7a2ca309d" providerId="LiveId" clId="{B093E4B1-0CE1-4426-9229-E626FD621B9C}" dt="2019-07-12T07:17:09.687" v="10846" actId="20577"/>
          <ac:spMkLst>
            <pc:docMk/>
            <pc:sldMk cId="2989088214" sldId="258"/>
            <ac:spMk id="2" creationId="{42915C0F-AE7C-4657-8989-70D6F1B13E0C}"/>
          </ac:spMkLst>
        </pc:spChg>
        <pc:spChg chg="mod">
          <ac:chgData name="cho minjeong" userId="1dabe1b7a2ca309d" providerId="LiveId" clId="{B093E4B1-0CE1-4426-9229-E626FD621B9C}" dt="2019-07-11T05:43:03.763" v="13" actId="20577"/>
          <ac:spMkLst>
            <pc:docMk/>
            <pc:sldMk cId="2989088214" sldId="258"/>
            <ac:spMk id="3" creationId="{3F18F69F-6647-40CE-9F99-B78A8809092F}"/>
          </ac:spMkLst>
        </pc:spChg>
        <pc:spChg chg="mod">
          <ac:chgData name="cho minjeong" userId="1dabe1b7a2ca309d" providerId="LiveId" clId="{B093E4B1-0CE1-4426-9229-E626FD621B9C}" dt="2019-07-11T06:06:02.748" v="229" actId="20577"/>
          <ac:spMkLst>
            <pc:docMk/>
            <pc:sldMk cId="2989088214" sldId="258"/>
            <ac:spMk id="4" creationId="{58935C2E-AF89-45D1-AB03-9FD208658583}"/>
          </ac:spMkLst>
        </pc:spChg>
      </pc:sldChg>
      <pc:sldChg chg="addSp modSp">
        <pc:chgData name="cho minjeong" userId="1dabe1b7a2ca309d" providerId="LiveId" clId="{B093E4B1-0CE1-4426-9229-E626FD621B9C}" dt="2019-07-12T01:35:53.542" v="7184" actId="20577"/>
        <pc:sldMkLst>
          <pc:docMk/>
          <pc:sldMk cId="231148030" sldId="259"/>
        </pc:sldMkLst>
        <pc:spChg chg="mod">
          <ac:chgData name="cho minjeong" userId="1dabe1b7a2ca309d" providerId="LiveId" clId="{B093E4B1-0CE1-4426-9229-E626FD621B9C}" dt="2019-07-12T00:56:16.464" v="6261" actId="465"/>
          <ac:spMkLst>
            <pc:docMk/>
            <pc:sldMk cId="231148030" sldId="259"/>
            <ac:spMk id="2" creationId="{72AC0B67-C5E4-4778-AF89-3442B2A91BA6}"/>
          </ac:spMkLst>
        </pc:spChg>
        <pc:spChg chg="mod">
          <ac:chgData name="cho minjeong" userId="1dabe1b7a2ca309d" providerId="LiveId" clId="{B093E4B1-0CE1-4426-9229-E626FD621B9C}" dt="2019-07-12T00:56:21.577" v="6262" actId="1076"/>
          <ac:spMkLst>
            <pc:docMk/>
            <pc:sldMk cId="231148030" sldId="259"/>
            <ac:spMk id="3" creationId="{339FE279-6AF0-45E0-B039-DC96BBF1C420}"/>
          </ac:spMkLst>
        </pc:spChg>
        <pc:spChg chg="mod">
          <ac:chgData name="cho minjeong" userId="1dabe1b7a2ca309d" providerId="LiveId" clId="{B093E4B1-0CE1-4426-9229-E626FD621B9C}" dt="2019-07-11T06:05:59.630" v="228" actId="20577"/>
          <ac:spMkLst>
            <pc:docMk/>
            <pc:sldMk cId="231148030" sldId="259"/>
            <ac:spMk id="4" creationId="{BA137493-36CA-42DC-9BCA-6580A5DB4FFE}"/>
          </ac:spMkLst>
        </pc:spChg>
        <pc:spChg chg="mod">
          <ac:chgData name="cho minjeong" userId="1dabe1b7a2ca309d" providerId="LiveId" clId="{B093E4B1-0CE1-4426-9229-E626FD621B9C}" dt="2019-07-12T01:34:06.344" v="6865" actId="20577"/>
          <ac:spMkLst>
            <pc:docMk/>
            <pc:sldMk cId="231148030" sldId="259"/>
            <ac:spMk id="5" creationId="{DC07CDFD-58FC-45C7-8E61-A3187A1A4FC0}"/>
          </ac:spMkLst>
        </pc:spChg>
        <pc:spChg chg="mod">
          <ac:chgData name="cho minjeong" userId="1dabe1b7a2ca309d" providerId="LiveId" clId="{B093E4B1-0CE1-4426-9229-E626FD621B9C}" dt="2019-07-12T00:56:23.313" v="6263" actId="1076"/>
          <ac:spMkLst>
            <pc:docMk/>
            <pc:sldMk cId="231148030" sldId="259"/>
            <ac:spMk id="6" creationId="{FB648694-A895-40E5-A21E-EAF2223E7029}"/>
          </ac:spMkLst>
        </pc:spChg>
        <pc:spChg chg="mod">
          <ac:chgData name="cho minjeong" userId="1dabe1b7a2ca309d" providerId="LiveId" clId="{B093E4B1-0CE1-4426-9229-E626FD621B9C}" dt="2019-07-12T01:35:53.542" v="7184" actId="20577"/>
          <ac:spMkLst>
            <pc:docMk/>
            <pc:sldMk cId="231148030" sldId="259"/>
            <ac:spMk id="9" creationId="{3B4D48C5-9CB0-4AC2-8502-F88955D7616A}"/>
          </ac:spMkLst>
        </pc:spChg>
        <pc:spChg chg="mod">
          <ac:chgData name="cho minjeong" userId="1dabe1b7a2ca309d" providerId="LiveId" clId="{B093E4B1-0CE1-4426-9229-E626FD621B9C}" dt="2019-07-12T00:56:27.759" v="6264" actId="1076"/>
          <ac:spMkLst>
            <pc:docMk/>
            <pc:sldMk cId="231148030" sldId="259"/>
            <ac:spMk id="10" creationId="{37995787-C259-48D4-B5F5-0FAEB1F6A06A}"/>
          </ac:spMkLst>
        </pc:spChg>
        <pc:spChg chg="mod">
          <ac:chgData name="cho minjeong" userId="1dabe1b7a2ca309d" providerId="LiveId" clId="{B093E4B1-0CE1-4426-9229-E626FD621B9C}" dt="2019-07-12T01:35:42.277" v="7141"/>
          <ac:spMkLst>
            <pc:docMk/>
            <pc:sldMk cId="231148030" sldId="259"/>
            <ac:spMk id="11" creationId="{C4AB47C6-9916-45EB-9842-5909E5C3BBA5}"/>
          </ac:spMkLst>
        </pc:spChg>
        <pc:spChg chg="mod">
          <ac:chgData name="cho minjeong" userId="1dabe1b7a2ca309d" providerId="LiveId" clId="{B093E4B1-0CE1-4426-9229-E626FD621B9C}" dt="2019-07-12T00:56:38.132" v="6266" actId="1076"/>
          <ac:spMkLst>
            <pc:docMk/>
            <pc:sldMk cId="231148030" sldId="259"/>
            <ac:spMk id="12" creationId="{E727391A-091D-425C-97DE-C801D01C85EF}"/>
          </ac:spMkLst>
        </pc:spChg>
        <pc:spChg chg="add mod">
          <ac:chgData name="cho minjeong" userId="1dabe1b7a2ca309d" providerId="LiveId" clId="{B093E4B1-0CE1-4426-9229-E626FD621B9C}" dt="2019-07-12T01:35:49.538" v="7157"/>
          <ac:spMkLst>
            <pc:docMk/>
            <pc:sldMk cId="231148030" sldId="259"/>
            <ac:spMk id="13" creationId="{0A81CA85-DDB9-4CB8-B520-642C41DD8BA6}"/>
          </ac:spMkLst>
        </pc:spChg>
        <pc:spChg chg="add mod">
          <ac:chgData name="cho minjeong" userId="1dabe1b7a2ca309d" providerId="LiveId" clId="{B093E4B1-0CE1-4426-9229-E626FD621B9C}" dt="2019-07-12T00:56:32.085" v="6265" actId="1076"/>
          <ac:spMkLst>
            <pc:docMk/>
            <pc:sldMk cId="231148030" sldId="259"/>
            <ac:spMk id="14" creationId="{09336EE7-FA1F-4454-85AC-622F1EBA296A}"/>
          </ac:spMkLst>
        </pc:spChg>
        <pc:spChg chg="add mod">
          <ac:chgData name="cho minjeong" userId="1dabe1b7a2ca309d" providerId="LiveId" clId="{B093E4B1-0CE1-4426-9229-E626FD621B9C}" dt="2019-07-12T01:35:44.803" v="7150" actId="20577"/>
          <ac:spMkLst>
            <pc:docMk/>
            <pc:sldMk cId="231148030" sldId="259"/>
            <ac:spMk id="15" creationId="{806E90BC-C25B-4596-B661-14543735F0C4}"/>
          </ac:spMkLst>
        </pc:spChg>
        <pc:spChg chg="add mod">
          <ac:chgData name="cho minjeong" userId="1dabe1b7a2ca309d" providerId="LiveId" clId="{B093E4B1-0CE1-4426-9229-E626FD621B9C}" dt="2019-07-12T00:56:45.411" v="6268" actId="20577"/>
          <ac:spMkLst>
            <pc:docMk/>
            <pc:sldMk cId="231148030" sldId="259"/>
            <ac:spMk id="16" creationId="{E798AB64-DF76-405D-9365-E857E51751B5}"/>
          </ac:spMkLst>
        </pc:spChg>
      </pc:sldChg>
      <pc:sldChg chg="del">
        <pc:chgData name="cho minjeong" userId="1dabe1b7a2ca309d" providerId="LiveId" clId="{B093E4B1-0CE1-4426-9229-E626FD621B9C}" dt="2019-07-11T06:04:54.865" v="171" actId="2696"/>
        <pc:sldMkLst>
          <pc:docMk/>
          <pc:sldMk cId="3904052457" sldId="260"/>
        </pc:sldMkLst>
      </pc:sldChg>
      <pc:sldChg chg="modSp">
        <pc:chgData name="cho minjeong" userId="1dabe1b7a2ca309d" providerId="LiveId" clId="{B093E4B1-0CE1-4426-9229-E626FD621B9C}" dt="2019-07-11T10:38:28.819" v="4224" actId="20577"/>
        <pc:sldMkLst>
          <pc:docMk/>
          <pc:sldMk cId="480987214" sldId="261"/>
        </pc:sldMkLst>
        <pc:spChg chg="mod">
          <ac:chgData name="cho minjeong" userId="1dabe1b7a2ca309d" providerId="LiveId" clId="{B093E4B1-0CE1-4426-9229-E626FD621B9C}" dt="2019-07-11T06:05:07.015" v="217" actId="20577"/>
          <ac:spMkLst>
            <pc:docMk/>
            <pc:sldMk cId="480987214" sldId="261"/>
            <ac:spMk id="2" creationId="{F64C952D-F96C-4A4E-8F4A-76ADE86A80EB}"/>
          </ac:spMkLst>
        </pc:spChg>
        <pc:spChg chg="mod">
          <ac:chgData name="cho minjeong" userId="1dabe1b7a2ca309d" providerId="LiveId" clId="{B093E4B1-0CE1-4426-9229-E626FD621B9C}" dt="2019-07-11T10:38:28.819" v="4224" actId="20577"/>
          <ac:spMkLst>
            <pc:docMk/>
            <pc:sldMk cId="480987214" sldId="261"/>
            <ac:spMk id="3" creationId="{BD0D3999-C585-4E22-9BCF-8EE267160251}"/>
          </ac:spMkLst>
        </pc:spChg>
      </pc:sldChg>
      <pc:sldChg chg="del">
        <pc:chgData name="cho minjeong" userId="1dabe1b7a2ca309d" providerId="LiveId" clId="{B093E4B1-0CE1-4426-9229-E626FD621B9C}" dt="2019-07-11T06:04:54.879" v="172" actId="2696"/>
        <pc:sldMkLst>
          <pc:docMk/>
          <pc:sldMk cId="3013190940" sldId="262"/>
        </pc:sldMkLst>
      </pc:sldChg>
      <pc:sldChg chg="addSp delSp modSp del">
        <pc:chgData name="cho minjeong" userId="1dabe1b7a2ca309d" providerId="LiveId" clId="{B093E4B1-0CE1-4426-9229-E626FD621B9C}" dt="2019-07-12T02:23:13.399" v="8011" actId="2696"/>
        <pc:sldMkLst>
          <pc:docMk/>
          <pc:sldMk cId="1913246973" sldId="263"/>
        </pc:sldMkLst>
        <pc:spChg chg="mod">
          <ac:chgData name="cho minjeong" userId="1dabe1b7a2ca309d" providerId="LiveId" clId="{B093E4B1-0CE1-4426-9229-E626FD621B9C}" dt="2019-07-11T06:05:56.544" v="227" actId="20577"/>
          <ac:spMkLst>
            <pc:docMk/>
            <pc:sldMk cId="1913246973" sldId="263"/>
            <ac:spMk id="2" creationId="{F8886D03-42AD-4ED6-951E-085E88399BE5}"/>
          </ac:spMkLst>
        </pc:spChg>
        <pc:spChg chg="mod">
          <ac:chgData name="cho minjeong" userId="1dabe1b7a2ca309d" providerId="LiveId" clId="{B093E4B1-0CE1-4426-9229-E626FD621B9C}" dt="2019-07-12T01:34:15.207" v="6895" actId="20577"/>
          <ac:spMkLst>
            <pc:docMk/>
            <pc:sldMk cId="1913246973" sldId="263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07:24:30.221" v="313" actId="20577"/>
          <ac:spMkLst>
            <pc:docMk/>
            <pc:sldMk cId="1913246973" sldId="263"/>
            <ac:spMk id="4" creationId="{BA7956B0-C210-4058-B0DF-B3B2511F7735}"/>
          </ac:spMkLst>
        </pc:spChg>
        <pc:spChg chg="del">
          <ac:chgData name="cho minjeong" userId="1dabe1b7a2ca309d" providerId="LiveId" clId="{B093E4B1-0CE1-4426-9229-E626FD621B9C}" dt="2019-07-11T06:05:22.250" v="218" actId="478"/>
          <ac:spMkLst>
            <pc:docMk/>
            <pc:sldMk cId="1913246973" sldId="263"/>
            <ac:spMk id="9" creationId="{A687CA92-FC3E-4D17-AD45-3C4D68A37C30}"/>
          </ac:spMkLst>
        </pc:spChg>
        <pc:spChg chg="del">
          <ac:chgData name="cho minjeong" userId="1dabe1b7a2ca309d" providerId="LiveId" clId="{B093E4B1-0CE1-4426-9229-E626FD621B9C}" dt="2019-07-11T06:05:26.469" v="220" actId="478"/>
          <ac:spMkLst>
            <pc:docMk/>
            <pc:sldMk cId="1913246973" sldId="263"/>
            <ac:spMk id="10" creationId="{C6EFB5C1-F118-44F7-A883-77206764906B}"/>
          </ac:spMkLst>
        </pc:spChg>
        <pc:spChg chg="add del mod">
          <ac:chgData name="cho minjeong" userId="1dabe1b7a2ca309d" providerId="LiveId" clId="{B093E4B1-0CE1-4426-9229-E626FD621B9C}" dt="2019-07-11T06:05:24.235" v="219" actId="478"/>
          <ac:spMkLst>
            <pc:docMk/>
            <pc:sldMk cId="1913246973" sldId="263"/>
            <ac:spMk id="11" creationId="{A42A9758-B682-4EC3-80D6-3122CD9F6710}"/>
          </ac:spMkLst>
        </pc:spChg>
        <pc:picChg chg="del">
          <ac:chgData name="cho minjeong" userId="1dabe1b7a2ca309d" providerId="LiveId" clId="{B093E4B1-0CE1-4426-9229-E626FD621B9C}" dt="2019-07-11T06:05:26.469" v="220" actId="478"/>
          <ac:picMkLst>
            <pc:docMk/>
            <pc:sldMk cId="1913246973" sldId="263"/>
            <ac:picMk id="7" creationId="{1874017D-8980-4EB9-A6BB-FC2383F4CE08}"/>
          </ac:picMkLst>
        </pc:picChg>
        <pc:picChg chg="del">
          <ac:chgData name="cho minjeong" userId="1dabe1b7a2ca309d" providerId="LiveId" clId="{B093E4B1-0CE1-4426-9229-E626FD621B9C}" dt="2019-07-11T06:05:26.469" v="220" actId="478"/>
          <ac:picMkLst>
            <pc:docMk/>
            <pc:sldMk cId="1913246973" sldId="263"/>
            <ac:picMk id="8" creationId="{05A398A7-68B4-4F5E-86D6-AD60EF15B9CE}"/>
          </ac:picMkLst>
        </pc:picChg>
        <pc:cxnChg chg="del">
          <ac:chgData name="cho minjeong" userId="1dabe1b7a2ca309d" providerId="LiveId" clId="{B093E4B1-0CE1-4426-9229-E626FD621B9C}" dt="2019-07-11T06:05:26.469" v="220" actId="478"/>
          <ac:cxnSpMkLst>
            <pc:docMk/>
            <pc:sldMk cId="1913246973" sldId="263"/>
            <ac:cxnSpMk id="6" creationId="{63F1C658-FE4B-47DD-944E-4A402B9481D1}"/>
          </ac:cxnSpMkLst>
        </pc:cxnChg>
        <pc:cxnChg chg="del">
          <ac:chgData name="cho minjeong" userId="1dabe1b7a2ca309d" providerId="LiveId" clId="{B093E4B1-0CE1-4426-9229-E626FD621B9C}" dt="2019-07-11T06:05:26.469" v="220" actId="478"/>
          <ac:cxnSpMkLst>
            <pc:docMk/>
            <pc:sldMk cId="1913246973" sldId="263"/>
            <ac:cxnSpMk id="16" creationId="{0E17EDF9-79DA-4AA5-9171-8CCF2CDE9E84}"/>
          </ac:cxnSpMkLst>
        </pc:cxnChg>
      </pc:sldChg>
      <pc:sldChg chg="del">
        <pc:chgData name="cho minjeong" userId="1dabe1b7a2ca309d" providerId="LiveId" clId="{B093E4B1-0CE1-4426-9229-E626FD621B9C}" dt="2019-07-11T06:04:54.853" v="170" actId="2696"/>
        <pc:sldMkLst>
          <pc:docMk/>
          <pc:sldMk cId="2533473419" sldId="264"/>
        </pc:sldMkLst>
      </pc:sldChg>
      <pc:sldChg chg="modSp add ord">
        <pc:chgData name="cho minjeong" userId="1dabe1b7a2ca309d" providerId="LiveId" clId="{B093E4B1-0CE1-4426-9229-E626FD621B9C}" dt="2019-07-12T05:47:59.022" v="9512" actId="242"/>
        <pc:sldMkLst>
          <pc:docMk/>
          <pc:sldMk cId="2822681414" sldId="264"/>
        </pc:sldMkLst>
        <pc:spChg chg="mod">
          <ac:chgData name="cho minjeong" userId="1dabe1b7a2ca309d" providerId="LiveId" clId="{B093E4B1-0CE1-4426-9229-E626FD621B9C}" dt="2019-07-11T06:06:35.217" v="238" actId="20577"/>
          <ac:spMkLst>
            <pc:docMk/>
            <pc:sldMk cId="2822681414" sldId="264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5:47:59.022" v="9512" actId="242"/>
          <ac:spMkLst>
            <pc:docMk/>
            <pc:sldMk cId="2822681414" sldId="264"/>
            <ac:spMk id="4" creationId="{BA7956B0-C210-4058-B0DF-B3B2511F7735}"/>
          </ac:spMkLst>
        </pc:spChg>
      </pc:sldChg>
      <pc:sldChg chg="addSp delSp modSp add">
        <pc:chgData name="cho minjeong" userId="1dabe1b7a2ca309d" providerId="LiveId" clId="{B093E4B1-0CE1-4426-9229-E626FD621B9C}" dt="2019-07-12T01:34:18.204" v="6896"/>
        <pc:sldMkLst>
          <pc:docMk/>
          <pc:sldMk cId="1177445756" sldId="265"/>
        </pc:sldMkLst>
        <pc:spChg chg="mod">
          <ac:chgData name="cho minjeong" userId="1dabe1b7a2ca309d" providerId="LiveId" clId="{B093E4B1-0CE1-4426-9229-E626FD621B9C}" dt="2019-07-12T01:34:18.204" v="6896"/>
          <ac:spMkLst>
            <pc:docMk/>
            <pc:sldMk cId="1177445756" sldId="265"/>
            <ac:spMk id="3" creationId="{BD695E01-0113-4389-A9BA-6AD427802A0B}"/>
          </ac:spMkLst>
        </pc:spChg>
        <pc:spChg chg="del mod">
          <ac:chgData name="cho minjeong" userId="1dabe1b7a2ca309d" providerId="LiveId" clId="{B093E4B1-0CE1-4426-9229-E626FD621B9C}" dt="2019-07-11T07:59:32.591" v="1751" actId="478"/>
          <ac:spMkLst>
            <pc:docMk/>
            <pc:sldMk cId="1177445756" sldId="265"/>
            <ac:spMk id="4" creationId="{BA7956B0-C210-4058-B0DF-B3B2511F7735}"/>
          </ac:spMkLst>
        </pc:spChg>
        <pc:spChg chg="add mod">
          <ac:chgData name="cho minjeong" userId="1dabe1b7a2ca309d" providerId="LiveId" clId="{B093E4B1-0CE1-4426-9229-E626FD621B9C}" dt="2019-07-11T07:41:47.366" v="318" actId="14100"/>
          <ac:spMkLst>
            <pc:docMk/>
            <pc:sldMk cId="1177445756" sldId="265"/>
            <ac:spMk id="5" creationId="{97976C34-5387-43E4-AAF7-D98757DF7A8A}"/>
          </ac:spMkLst>
        </pc:spChg>
        <pc:spChg chg="add mod">
          <ac:chgData name="cho minjeong" userId="1dabe1b7a2ca309d" providerId="LiveId" clId="{B093E4B1-0CE1-4426-9229-E626FD621B9C}" dt="2019-07-11T07:42:30.755" v="362" actId="20577"/>
          <ac:spMkLst>
            <pc:docMk/>
            <pc:sldMk cId="1177445756" sldId="265"/>
            <ac:spMk id="6" creationId="{91F88871-E26E-4838-90C0-32EE0CC7FAD1}"/>
          </ac:spMkLst>
        </pc:spChg>
        <pc:spChg chg="add del mod">
          <ac:chgData name="cho minjeong" userId="1dabe1b7a2ca309d" providerId="LiveId" clId="{B093E4B1-0CE1-4426-9229-E626FD621B9C}" dt="2019-07-11T07:59:14.604" v="1746"/>
          <ac:spMkLst>
            <pc:docMk/>
            <pc:sldMk cId="1177445756" sldId="265"/>
            <ac:spMk id="8" creationId="{58D10E65-0006-434B-A1D6-A90ACD6CD452}"/>
          </ac:spMkLst>
        </pc:spChg>
        <pc:spChg chg="add del">
          <ac:chgData name="cho minjeong" userId="1dabe1b7a2ca309d" providerId="LiveId" clId="{B093E4B1-0CE1-4426-9229-E626FD621B9C}" dt="2019-07-11T07:59:15.478" v="1748"/>
          <ac:spMkLst>
            <pc:docMk/>
            <pc:sldMk cId="1177445756" sldId="265"/>
            <ac:spMk id="9" creationId="{182C0FAD-7085-47A3-AAD0-2F429BEA5983}"/>
          </ac:spMkLst>
        </pc:spChg>
        <pc:spChg chg="add mod">
          <ac:chgData name="cho minjeong" userId="1dabe1b7a2ca309d" providerId="LiveId" clId="{B093E4B1-0CE1-4426-9229-E626FD621B9C}" dt="2019-07-11T08:03:15.531" v="1765" actId="207"/>
          <ac:spMkLst>
            <pc:docMk/>
            <pc:sldMk cId="1177445756" sldId="265"/>
            <ac:spMk id="10" creationId="{80921D50-BA93-4067-BBF0-31822D713A81}"/>
          </ac:spMkLst>
        </pc:spChg>
        <pc:spChg chg="add del mod">
          <ac:chgData name="cho minjeong" userId="1dabe1b7a2ca309d" providerId="LiveId" clId="{B093E4B1-0CE1-4426-9229-E626FD621B9C}" dt="2019-07-11T07:59:50.369" v="1755" actId="478"/>
          <ac:spMkLst>
            <pc:docMk/>
            <pc:sldMk cId="1177445756" sldId="265"/>
            <ac:spMk id="12" creationId="{488AD5EB-34DE-4549-9C1F-DBBEC0EE355A}"/>
          </ac:spMkLst>
        </pc:spChg>
        <pc:picChg chg="add mod">
          <ac:chgData name="cho minjeong" userId="1dabe1b7a2ca309d" providerId="LiveId" clId="{B093E4B1-0CE1-4426-9229-E626FD621B9C}" dt="2019-07-11T07:59:54.623" v="1757" actId="14100"/>
          <ac:picMkLst>
            <pc:docMk/>
            <pc:sldMk cId="1177445756" sldId="265"/>
            <ac:picMk id="7" creationId="{0E4334FF-FF3B-4862-A934-54EAF67C35CB}"/>
          </ac:picMkLst>
        </pc:picChg>
      </pc:sldChg>
      <pc:sldChg chg="modSp del">
        <pc:chgData name="cho minjeong" userId="1dabe1b7a2ca309d" providerId="LiveId" clId="{B093E4B1-0CE1-4426-9229-E626FD621B9C}" dt="2019-07-11T06:04:54.888" v="173" actId="2696"/>
        <pc:sldMkLst>
          <pc:docMk/>
          <pc:sldMk cId="3091570303" sldId="265"/>
        </pc:sldMkLst>
        <pc:spChg chg="mod">
          <ac:chgData name="cho minjeong" userId="1dabe1b7a2ca309d" providerId="LiveId" clId="{B093E4B1-0CE1-4426-9229-E626FD621B9C}" dt="2019-07-11T05:45:04.681" v="74" actId="27636"/>
          <ac:spMkLst>
            <pc:docMk/>
            <pc:sldMk cId="3091570303" sldId="265"/>
            <ac:spMk id="3" creationId="{BD695E01-0113-4389-A9BA-6AD427802A0B}"/>
          </ac:spMkLst>
        </pc:spChg>
      </pc:sldChg>
      <pc:sldChg chg="modSp del">
        <pc:chgData name="cho minjeong" userId="1dabe1b7a2ca309d" providerId="LiveId" clId="{B093E4B1-0CE1-4426-9229-E626FD621B9C}" dt="2019-07-11T06:04:54.899" v="174" actId="2696"/>
        <pc:sldMkLst>
          <pc:docMk/>
          <pc:sldMk cId="1989575948" sldId="266"/>
        </pc:sldMkLst>
        <pc:spChg chg="mod">
          <ac:chgData name="cho minjeong" userId="1dabe1b7a2ca309d" providerId="LiveId" clId="{B093E4B1-0CE1-4426-9229-E626FD621B9C}" dt="2019-07-11T05:45:04.684" v="75" actId="27636"/>
          <ac:spMkLst>
            <pc:docMk/>
            <pc:sldMk cId="1989575948" sldId="266"/>
            <ac:spMk id="3" creationId="{BD695E01-0113-4389-A9BA-6AD427802A0B}"/>
          </ac:spMkLst>
        </pc:spChg>
      </pc:sldChg>
      <pc:sldChg chg="delSp modSp add del">
        <pc:chgData name="cho minjeong" userId="1dabe1b7a2ca309d" providerId="LiveId" clId="{B093E4B1-0CE1-4426-9229-E626FD621B9C}" dt="2019-07-12T06:21:17.974" v="10694" actId="2696"/>
        <pc:sldMkLst>
          <pc:docMk/>
          <pc:sldMk cId="3465252594" sldId="266"/>
        </pc:sldMkLst>
        <pc:spChg chg="mod">
          <ac:chgData name="cho minjeong" userId="1dabe1b7a2ca309d" providerId="LiveId" clId="{B093E4B1-0CE1-4426-9229-E626FD621B9C}" dt="2019-07-12T01:34:20.531" v="6897"/>
          <ac:spMkLst>
            <pc:docMk/>
            <pc:sldMk cId="3465252594" sldId="266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08:04:58.416" v="1783" actId="1036"/>
          <ac:spMkLst>
            <pc:docMk/>
            <pc:sldMk cId="3465252594" sldId="266"/>
            <ac:spMk id="5" creationId="{97976C34-5387-43E4-AAF7-D98757DF7A8A}"/>
          </ac:spMkLst>
        </pc:spChg>
        <pc:spChg chg="mod">
          <ac:chgData name="cho minjeong" userId="1dabe1b7a2ca309d" providerId="LiveId" clId="{B093E4B1-0CE1-4426-9229-E626FD621B9C}" dt="2019-07-11T08:06:56.290" v="1825" actId="20577"/>
          <ac:spMkLst>
            <pc:docMk/>
            <pc:sldMk cId="3465252594" sldId="266"/>
            <ac:spMk id="6" creationId="{91F88871-E26E-4838-90C0-32EE0CC7FAD1}"/>
          </ac:spMkLst>
        </pc:spChg>
        <pc:spChg chg="del mod">
          <ac:chgData name="cho minjeong" userId="1dabe1b7a2ca309d" providerId="LiveId" clId="{B093E4B1-0CE1-4426-9229-E626FD621B9C}" dt="2019-07-11T08:04:31.039" v="1771"/>
          <ac:spMkLst>
            <pc:docMk/>
            <pc:sldMk cId="3465252594" sldId="266"/>
            <ac:spMk id="10" creationId="{80921D50-BA93-4067-BBF0-31822D713A81}"/>
          </ac:spMkLst>
        </pc:spChg>
        <pc:picChg chg="del">
          <ac:chgData name="cho minjeong" userId="1dabe1b7a2ca309d" providerId="LiveId" clId="{B093E4B1-0CE1-4426-9229-E626FD621B9C}" dt="2019-07-11T08:04:22.349" v="1767" actId="478"/>
          <ac:picMkLst>
            <pc:docMk/>
            <pc:sldMk cId="3465252594" sldId="266"/>
            <ac:picMk id="7" creationId="{0E4334FF-FF3B-4862-A934-54EAF67C35CB}"/>
          </ac:picMkLst>
        </pc:picChg>
      </pc:sldChg>
      <pc:sldChg chg="addSp delSp modSp add modNotesTx">
        <pc:chgData name="cho minjeong" userId="1dabe1b7a2ca309d" providerId="LiveId" clId="{B093E4B1-0CE1-4426-9229-E626FD621B9C}" dt="2019-07-12T01:34:26.688" v="6899"/>
        <pc:sldMkLst>
          <pc:docMk/>
          <pc:sldMk cId="101049335" sldId="267"/>
        </pc:sldMkLst>
        <pc:spChg chg="mod">
          <ac:chgData name="cho minjeong" userId="1dabe1b7a2ca309d" providerId="LiveId" clId="{B093E4B1-0CE1-4426-9229-E626FD621B9C}" dt="2019-07-12T01:34:26.688" v="6899"/>
          <ac:spMkLst>
            <pc:docMk/>
            <pc:sldMk cId="101049335" sldId="267"/>
            <ac:spMk id="3" creationId="{BD695E01-0113-4389-A9BA-6AD427802A0B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4" creationId="{5DA7DA42-CA77-48BE-BF3D-4BBBE1E4CA4B}"/>
          </ac:spMkLst>
        </pc:spChg>
        <pc:spChg chg="mod">
          <ac:chgData name="cho minjeong" userId="1dabe1b7a2ca309d" providerId="LiveId" clId="{B093E4B1-0CE1-4426-9229-E626FD621B9C}" dt="2019-07-11T08:45:46.761" v="1870" actId="20577"/>
          <ac:spMkLst>
            <pc:docMk/>
            <pc:sldMk cId="101049335" sldId="267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1T10:21:41.488" v="3703" actId="20577"/>
          <ac:spMkLst>
            <pc:docMk/>
            <pc:sldMk cId="101049335" sldId="267"/>
            <ac:spMk id="7" creationId="{2FE137D0-DBD3-4133-BF76-F98D367DF5AD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8" creationId="{A6447588-5894-4820-845F-7CE600EFF733}"/>
          </ac:spMkLst>
        </pc:spChg>
        <pc:spChg chg="add del mod">
          <ac:chgData name="cho minjeong" userId="1dabe1b7a2ca309d" providerId="LiveId" clId="{B093E4B1-0CE1-4426-9229-E626FD621B9C}" dt="2019-07-11T08:54:11.391" v="2060" actId="478"/>
          <ac:spMkLst>
            <pc:docMk/>
            <pc:sldMk cId="101049335" sldId="267"/>
            <ac:spMk id="9" creationId="{146BEE53-9DD9-4928-80AB-B8EEFEE269F2}"/>
          </ac:spMkLst>
        </pc:spChg>
        <pc:spChg chg="add del mod">
          <ac:chgData name="cho minjeong" userId="1dabe1b7a2ca309d" providerId="LiveId" clId="{B093E4B1-0CE1-4426-9229-E626FD621B9C}" dt="2019-07-11T08:54:04.771" v="2058" actId="478"/>
          <ac:spMkLst>
            <pc:docMk/>
            <pc:sldMk cId="101049335" sldId="267"/>
            <ac:spMk id="10" creationId="{B3F26BB1-80F4-4B5B-9A1A-2358A4FAD8C3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11" creationId="{28D1DD51-B0DE-459A-B844-5A4F72B2D994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19" creationId="{182D1CEE-497B-442E-96CB-99458FD667F2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23" creationId="{F1AA2720-0306-4ECC-893D-85AD9CC9EA6C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24" creationId="{44DDE43B-7FC1-4791-9A67-F84BF307F742}"/>
          </ac:spMkLst>
        </pc:spChg>
        <pc:spChg chg="add mod">
          <ac:chgData name="cho minjeong" userId="1dabe1b7a2ca309d" providerId="LiveId" clId="{B093E4B1-0CE1-4426-9229-E626FD621B9C}" dt="2019-07-11T09:05:17.497" v="2174" actId="164"/>
          <ac:spMkLst>
            <pc:docMk/>
            <pc:sldMk cId="101049335" sldId="267"/>
            <ac:spMk id="25" creationId="{2676BA24-4245-466C-8B7E-00F59BF24286}"/>
          </ac:spMkLst>
        </pc:spChg>
        <pc:grpChg chg="add mod">
          <ac:chgData name="cho minjeong" userId="1dabe1b7a2ca309d" providerId="LiveId" clId="{B093E4B1-0CE1-4426-9229-E626FD621B9C}" dt="2019-07-11T09:46:12.392" v="2917" actId="1036"/>
          <ac:grpSpMkLst>
            <pc:docMk/>
            <pc:sldMk cId="101049335" sldId="267"/>
            <ac:grpSpMk id="26" creationId="{F5530CFB-816D-4413-BE9B-1E8251877984}"/>
          </ac:grpSpMkLst>
        </pc:grpChg>
        <pc:cxnChg chg="add mod">
          <ac:chgData name="cho minjeong" userId="1dabe1b7a2ca309d" providerId="LiveId" clId="{B093E4B1-0CE1-4426-9229-E626FD621B9C}" dt="2019-07-11T09:05:17.497" v="2174" actId="164"/>
          <ac:cxnSpMkLst>
            <pc:docMk/>
            <pc:sldMk cId="101049335" sldId="267"/>
            <ac:cxnSpMk id="13" creationId="{3C716BCE-2CA6-4CEB-B334-D545F5A04883}"/>
          </ac:cxnSpMkLst>
        </pc:cxnChg>
        <pc:cxnChg chg="add mod">
          <ac:chgData name="cho minjeong" userId="1dabe1b7a2ca309d" providerId="LiveId" clId="{B093E4B1-0CE1-4426-9229-E626FD621B9C}" dt="2019-07-11T09:05:17.497" v="2174" actId="164"/>
          <ac:cxnSpMkLst>
            <pc:docMk/>
            <pc:sldMk cId="101049335" sldId="267"/>
            <ac:cxnSpMk id="15" creationId="{74A68441-5269-49EE-943A-BBEB7606A93E}"/>
          </ac:cxnSpMkLst>
        </pc:cxnChg>
        <pc:cxnChg chg="add mod">
          <ac:chgData name="cho minjeong" userId="1dabe1b7a2ca309d" providerId="LiveId" clId="{B093E4B1-0CE1-4426-9229-E626FD621B9C}" dt="2019-07-11T09:05:17.497" v="2174" actId="164"/>
          <ac:cxnSpMkLst>
            <pc:docMk/>
            <pc:sldMk cId="101049335" sldId="267"/>
            <ac:cxnSpMk id="18" creationId="{B0E1E602-7476-4370-9AC0-4306EAA57E7F}"/>
          </ac:cxnSpMkLst>
        </pc:cxnChg>
      </pc:sldChg>
      <pc:sldChg chg="modSp del">
        <pc:chgData name="cho minjeong" userId="1dabe1b7a2ca309d" providerId="LiveId" clId="{B093E4B1-0CE1-4426-9229-E626FD621B9C}" dt="2019-07-11T06:04:54.909" v="175" actId="2696"/>
        <pc:sldMkLst>
          <pc:docMk/>
          <pc:sldMk cId="3902376834" sldId="267"/>
        </pc:sldMkLst>
        <pc:spChg chg="mod">
          <ac:chgData name="cho minjeong" userId="1dabe1b7a2ca309d" providerId="LiveId" clId="{B093E4B1-0CE1-4426-9229-E626FD621B9C}" dt="2019-07-11T05:45:04.694" v="76" actId="27636"/>
          <ac:spMkLst>
            <pc:docMk/>
            <pc:sldMk cId="3902376834" sldId="267"/>
            <ac:spMk id="3" creationId="{BD695E01-0113-4389-A9BA-6AD427802A0B}"/>
          </ac:spMkLst>
        </pc:spChg>
      </pc:sldChg>
      <pc:sldChg chg="modSp del">
        <pc:chgData name="cho minjeong" userId="1dabe1b7a2ca309d" providerId="LiveId" clId="{B093E4B1-0CE1-4426-9229-E626FD621B9C}" dt="2019-07-11T06:04:54.918" v="176" actId="2696"/>
        <pc:sldMkLst>
          <pc:docMk/>
          <pc:sldMk cId="3713202511" sldId="268"/>
        </pc:sldMkLst>
        <pc:spChg chg="mod">
          <ac:chgData name="cho minjeong" userId="1dabe1b7a2ca309d" providerId="LiveId" clId="{B093E4B1-0CE1-4426-9229-E626FD621B9C}" dt="2019-07-11T05:45:04.704" v="77" actId="27636"/>
          <ac:spMkLst>
            <pc:docMk/>
            <pc:sldMk cId="3713202511" sldId="268"/>
            <ac:spMk id="3" creationId="{BD695E01-0113-4389-A9BA-6AD427802A0B}"/>
          </ac:spMkLst>
        </pc:spChg>
      </pc:sldChg>
      <pc:sldChg chg="addSp delSp modSp add modNotesTx">
        <pc:chgData name="cho minjeong" userId="1dabe1b7a2ca309d" providerId="LiveId" clId="{B093E4B1-0CE1-4426-9229-E626FD621B9C}" dt="2019-07-12T01:34:56.853" v="6981" actId="20577"/>
        <pc:sldMkLst>
          <pc:docMk/>
          <pc:sldMk cId="3896158408" sldId="268"/>
        </pc:sldMkLst>
        <pc:spChg chg="mod">
          <ac:chgData name="cho minjeong" userId="1dabe1b7a2ca309d" providerId="LiveId" clId="{B093E4B1-0CE1-4426-9229-E626FD621B9C}" dt="2019-07-12T01:34:56.853" v="6981" actId="20577"/>
          <ac:spMkLst>
            <pc:docMk/>
            <pc:sldMk cId="3896158408" sldId="268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10:08:03.155" v="3444" actId="20577"/>
          <ac:spMkLst>
            <pc:docMk/>
            <pc:sldMk cId="3896158408" sldId="268"/>
            <ac:spMk id="6" creationId="{91F88871-E26E-4838-90C0-32EE0CC7FAD1}"/>
          </ac:spMkLst>
        </pc:spChg>
        <pc:spChg chg="del mod">
          <ac:chgData name="cho minjeong" userId="1dabe1b7a2ca309d" providerId="LiveId" clId="{B093E4B1-0CE1-4426-9229-E626FD621B9C}" dt="2019-07-11T09:46:34.856" v="2922"/>
          <ac:spMkLst>
            <pc:docMk/>
            <pc:sldMk cId="3896158408" sldId="268"/>
            <ac:spMk id="7" creationId="{2FE137D0-DBD3-4133-BF76-F98D367DF5AD}"/>
          </ac:spMkLst>
        </pc:spChg>
        <pc:spChg chg="add mo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9" creationId="{8DA17F53-31C0-4157-8637-FE9BD823A984}"/>
          </ac:spMkLst>
        </pc:spChg>
        <pc:spChg chg="add mod or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12" creationId="{1D2EE5F2-DF0E-4F95-9EE4-CDFA433B561E}"/>
          </ac:spMkLst>
        </pc:spChg>
        <pc:spChg chg="add del mod">
          <ac:chgData name="cho minjeong" userId="1dabe1b7a2ca309d" providerId="LiveId" clId="{B093E4B1-0CE1-4426-9229-E626FD621B9C}" dt="2019-07-11T10:03:54.907" v="3239" actId="478"/>
          <ac:spMkLst>
            <pc:docMk/>
            <pc:sldMk cId="3896158408" sldId="268"/>
            <ac:spMk id="16" creationId="{025EA375-C9B2-4827-8C30-E6F4CDCBB617}"/>
          </ac:spMkLst>
        </pc:spChg>
        <pc:spChg chg="add mo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17" creationId="{7068B03A-EAA2-4741-B7F0-755833375E49}"/>
          </ac:spMkLst>
        </pc:spChg>
        <pc:spChg chg="add del mod">
          <ac:chgData name="cho minjeong" userId="1dabe1b7a2ca309d" providerId="LiveId" clId="{B093E4B1-0CE1-4426-9229-E626FD621B9C}" dt="2019-07-11T09:56:32.107" v="2983"/>
          <ac:spMkLst>
            <pc:docMk/>
            <pc:sldMk cId="3896158408" sldId="268"/>
            <ac:spMk id="20" creationId="{4AA8755A-F697-4561-9AA9-CE32FA2AF807}"/>
          </ac:spMkLst>
        </pc:spChg>
        <pc:spChg chg="add mod">
          <ac:chgData name="cho minjeong" userId="1dabe1b7a2ca309d" providerId="LiveId" clId="{B093E4B1-0CE1-4426-9229-E626FD621B9C}" dt="2019-07-11T10:05:12.808" v="3335" actId="1035"/>
          <ac:spMkLst>
            <pc:docMk/>
            <pc:sldMk cId="3896158408" sldId="268"/>
            <ac:spMk id="21" creationId="{D954B38B-A1CB-4091-826C-536E31FC2C87}"/>
          </ac:spMkLst>
        </pc:spChg>
        <pc:spChg chg="mod">
          <ac:chgData name="cho minjeong" userId="1dabe1b7a2ca309d" providerId="LiveId" clId="{B093E4B1-0CE1-4426-9229-E626FD621B9C}" dt="2019-07-11T10:04:24.543" v="3271" actId="20577"/>
          <ac:spMkLst>
            <pc:docMk/>
            <pc:sldMk cId="3896158408" sldId="268"/>
            <ac:spMk id="29" creationId="{B0021502-3EFF-4BDA-8572-842863179B70}"/>
          </ac:spMkLst>
        </pc:spChg>
        <pc:spChg chg="mod">
          <ac:chgData name="cho minjeong" userId="1dabe1b7a2ca309d" providerId="LiveId" clId="{B093E4B1-0CE1-4426-9229-E626FD621B9C}" dt="2019-07-11T10:04:34.848" v="3278" actId="20577"/>
          <ac:spMkLst>
            <pc:docMk/>
            <pc:sldMk cId="3896158408" sldId="268"/>
            <ac:spMk id="36" creationId="{DDBB8E18-5C27-4C5E-9436-B1AF8410DC63}"/>
          </ac:spMkLst>
        </pc:spChg>
        <pc:spChg chg="add del mod">
          <ac:chgData name="cho minjeong" userId="1dabe1b7a2ca309d" providerId="LiveId" clId="{B093E4B1-0CE1-4426-9229-E626FD621B9C}" dt="2019-07-11T10:06:19.014" v="3359" actId="478"/>
          <ac:spMkLst>
            <pc:docMk/>
            <pc:sldMk cId="3896158408" sldId="268"/>
            <ac:spMk id="47" creationId="{C72E0DE8-F466-48D0-8DB5-5787003F0F80}"/>
          </ac:spMkLst>
        </pc:spChg>
        <pc:spChg chg="add mod">
          <ac:chgData name="cho minjeong" userId="1dabe1b7a2ca309d" providerId="LiveId" clId="{B093E4B1-0CE1-4426-9229-E626FD621B9C}" dt="2019-07-11T10:07:00.333" v="3381" actId="164"/>
          <ac:spMkLst>
            <pc:docMk/>
            <pc:sldMk cId="3896158408" sldId="268"/>
            <ac:spMk id="48" creationId="{32FAE165-84CA-45CA-977E-CE19DDBA48E6}"/>
          </ac:spMkLst>
        </pc:spChg>
        <pc:spChg chg="add del mod">
          <ac:chgData name="cho minjeong" userId="1dabe1b7a2ca309d" providerId="LiveId" clId="{B093E4B1-0CE1-4426-9229-E626FD621B9C}" dt="2019-07-11T10:07:29.014" v="3391" actId="478"/>
          <ac:spMkLst>
            <pc:docMk/>
            <pc:sldMk cId="3896158408" sldId="268"/>
            <ac:spMk id="51" creationId="{0282E00D-D97F-4D81-A2DA-38C69B2C13E6}"/>
          </ac:spMkLst>
        </pc:spChg>
        <pc:spChg chg="add del mod">
          <ac:chgData name="cho minjeong" userId="1dabe1b7a2ca309d" providerId="LiveId" clId="{B093E4B1-0CE1-4426-9229-E626FD621B9C}" dt="2019-07-11T10:07:37.382" v="3394" actId="478"/>
          <ac:spMkLst>
            <pc:docMk/>
            <pc:sldMk cId="3896158408" sldId="268"/>
            <ac:spMk id="52" creationId="{DD6BB9EF-9B82-436C-831F-939A5BFA1C60}"/>
          </ac:spMkLst>
        </pc:spChg>
        <pc:spChg chg="add mod">
          <ac:chgData name="cho minjeong" userId="1dabe1b7a2ca309d" providerId="LiveId" clId="{B093E4B1-0CE1-4426-9229-E626FD621B9C}" dt="2019-07-11T10:08:23.618" v="3449" actId="1582"/>
          <ac:spMkLst>
            <pc:docMk/>
            <pc:sldMk cId="3896158408" sldId="268"/>
            <ac:spMk id="53" creationId="{115E5B61-BF24-4F39-8E8D-67B6489E6C6B}"/>
          </ac:spMkLst>
        </pc:spChg>
        <pc:spChg chg="add mod">
          <ac:chgData name="cho minjeong" userId="1dabe1b7a2ca309d" providerId="LiveId" clId="{B093E4B1-0CE1-4426-9229-E626FD621B9C}" dt="2019-07-11T10:08:40.017" v="3476" actId="20577"/>
          <ac:spMkLst>
            <pc:docMk/>
            <pc:sldMk cId="3896158408" sldId="268"/>
            <ac:spMk id="54" creationId="{54DD9A7D-2906-4A26-A0BC-FEBA32C786F4}"/>
          </ac:spMkLst>
        </pc:spChg>
        <pc:grpChg chg="add mod">
          <ac:chgData name="cho minjeong" userId="1dabe1b7a2ca309d" providerId="LiveId" clId="{B093E4B1-0CE1-4426-9229-E626FD621B9C}" dt="2019-07-11T10:03:34.938" v="3222" actId="164"/>
          <ac:grpSpMkLst>
            <pc:docMk/>
            <pc:sldMk cId="3896158408" sldId="268"/>
            <ac:grpSpMk id="10" creationId="{D0BD50A0-5ABD-4D56-BCDF-7D3A68B6A0F6}"/>
          </ac:grpSpMkLst>
        </pc:grpChg>
        <pc:grpChg chg="add mod">
          <ac:chgData name="cho minjeong" userId="1dabe1b7a2ca309d" providerId="LiveId" clId="{B093E4B1-0CE1-4426-9229-E626FD621B9C}" dt="2019-07-11T10:04:18.441" v="3268" actId="164"/>
          <ac:grpSpMkLst>
            <pc:docMk/>
            <pc:sldMk cId="3896158408" sldId="268"/>
            <ac:grpSpMk id="14" creationId="{E5ED5FEA-01A8-49F0-97A8-DB779B8462F3}"/>
          </ac:grpSpMkLst>
        </pc:grpChg>
        <pc:grpChg chg="add mod">
          <ac:chgData name="cho minjeong" userId="1dabe1b7a2ca309d" providerId="LiveId" clId="{B093E4B1-0CE1-4426-9229-E626FD621B9C}" dt="2019-07-11T10:04:39.492" v="3279" actId="164"/>
          <ac:grpSpMkLst>
            <pc:docMk/>
            <pc:sldMk cId="3896158408" sldId="268"/>
            <ac:grpSpMk id="22" creationId="{2718FC2D-75BE-4EE0-8FAF-AD6ED6784379}"/>
          </ac:grpSpMkLst>
        </pc:grpChg>
        <pc:grpChg chg="del">
          <ac:chgData name="cho minjeong" userId="1dabe1b7a2ca309d" providerId="LiveId" clId="{B093E4B1-0CE1-4426-9229-E626FD621B9C}" dt="2019-07-11T09:46:31.372" v="2919" actId="478"/>
          <ac:grpSpMkLst>
            <pc:docMk/>
            <pc:sldMk cId="3896158408" sldId="268"/>
            <ac:grpSpMk id="26" creationId="{F5530CFB-816D-4413-BE9B-1E8251877984}"/>
          </ac:grpSpMkLst>
        </pc:grpChg>
        <pc:grpChg chg="add mod">
          <ac:chgData name="cho minjeong" userId="1dabe1b7a2ca309d" providerId="LiveId" clId="{B093E4B1-0CE1-4426-9229-E626FD621B9C}" dt="2019-07-11T10:04:39.492" v="3279" actId="164"/>
          <ac:grpSpMkLst>
            <pc:docMk/>
            <pc:sldMk cId="3896158408" sldId="268"/>
            <ac:grpSpMk id="27" creationId="{792F9EA8-E68A-422A-9773-C9B7A56134D6}"/>
          </ac:grpSpMkLst>
        </pc:grpChg>
        <pc:grpChg chg="mod">
          <ac:chgData name="cho minjeong" userId="1dabe1b7a2ca309d" providerId="LiveId" clId="{B093E4B1-0CE1-4426-9229-E626FD621B9C}" dt="2019-07-11T10:04:19.571" v="3269"/>
          <ac:grpSpMkLst>
            <pc:docMk/>
            <pc:sldMk cId="3896158408" sldId="268"/>
            <ac:grpSpMk id="28" creationId="{F9162E5C-EBF5-4C85-8C79-B84835AFAC49}"/>
          </ac:grpSpMkLst>
        </pc:grpChg>
        <pc:grpChg chg="mod">
          <ac:chgData name="cho minjeong" userId="1dabe1b7a2ca309d" providerId="LiveId" clId="{B093E4B1-0CE1-4426-9229-E626FD621B9C}" dt="2019-07-11T10:04:19.571" v="3269"/>
          <ac:grpSpMkLst>
            <pc:docMk/>
            <pc:sldMk cId="3896158408" sldId="268"/>
            <ac:grpSpMk id="31" creationId="{2F80ACE5-927D-4606-8DD4-65317626FB87}"/>
          </ac:grpSpMkLst>
        </pc:grpChg>
        <pc:grpChg chg="add mod">
          <ac:chgData name="cho minjeong" userId="1dabe1b7a2ca309d" providerId="LiveId" clId="{B093E4B1-0CE1-4426-9229-E626FD621B9C}" dt="2019-07-11T10:04:39.492" v="3279" actId="164"/>
          <ac:grpSpMkLst>
            <pc:docMk/>
            <pc:sldMk cId="3896158408" sldId="268"/>
            <ac:grpSpMk id="34" creationId="{28211709-3BBD-47EA-80B8-86E5FB9BE493}"/>
          </ac:grpSpMkLst>
        </pc:grpChg>
        <pc:grpChg chg="mod">
          <ac:chgData name="cho minjeong" userId="1dabe1b7a2ca309d" providerId="LiveId" clId="{B093E4B1-0CE1-4426-9229-E626FD621B9C}" dt="2019-07-11T10:04:25.978" v="3272"/>
          <ac:grpSpMkLst>
            <pc:docMk/>
            <pc:sldMk cId="3896158408" sldId="268"/>
            <ac:grpSpMk id="35" creationId="{B332B5AB-F40A-4E18-B50B-21E911275960}"/>
          </ac:grpSpMkLst>
        </pc:grpChg>
        <pc:grpChg chg="mod">
          <ac:chgData name="cho minjeong" userId="1dabe1b7a2ca309d" providerId="LiveId" clId="{B093E4B1-0CE1-4426-9229-E626FD621B9C}" dt="2019-07-11T10:04:25.978" v="3272"/>
          <ac:grpSpMkLst>
            <pc:docMk/>
            <pc:sldMk cId="3896158408" sldId="268"/>
            <ac:grpSpMk id="38" creationId="{5BDA3039-6B6E-4D64-8426-A086BDBCD0F0}"/>
          </ac:grpSpMkLst>
        </pc:grpChg>
        <pc:grpChg chg="add mod">
          <ac:chgData name="cho minjeong" userId="1dabe1b7a2ca309d" providerId="LiveId" clId="{B093E4B1-0CE1-4426-9229-E626FD621B9C}" dt="2019-07-11T10:05:29.262" v="3339" actId="164"/>
          <ac:grpSpMkLst>
            <pc:docMk/>
            <pc:sldMk cId="3896158408" sldId="268"/>
            <ac:grpSpMk id="41" creationId="{5011331D-EED2-4D46-9817-8A327DF9F023}"/>
          </ac:grpSpMkLst>
        </pc:grpChg>
        <pc:grpChg chg="add mod">
          <ac:chgData name="cho minjeong" userId="1dabe1b7a2ca309d" providerId="LiveId" clId="{B093E4B1-0CE1-4426-9229-E626FD621B9C}" dt="2019-07-11T10:07:00.333" v="3381" actId="164"/>
          <ac:grpSpMkLst>
            <pc:docMk/>
            <pc:sldMk cId="3896158408" sldId="268"/>
            <ac:grpSpMk id="46" creationId="{E7679160-4600-4A66-9DBD-8AD54535906F}"/>
          </ac:grpSpMkLst>
        </pc:grpChg>
        <pc:grpChg chg="add del mod">
          <ac:chgData name="cho minjeong" userId="1dabe1b7a2ca309d" providerId="LiveId" clId="{B093E4B1-0CE1-4426-9229-E626FD621B9C}" dt="2019-07-11T10:22:14.246" v="3760" actId="478"/>
          <ac:grpSpMkLst>
            <pc:docMk/>
            <pc:sldMk cId="3896158408" sldId="268"/>
            <ac:grpSpMk id="50" creationId="{4FF24128-F83B-43E1-832C-BEA2FCDAED1A}"/>
          </ac:grpSpMkLst>
        </pc:grpChg>
        <pc:cxnChg chg="mod">
          <ac:chgData name="cho minjeong" userId="1dabe1b7a2ca309d" providerId="LiveId" clId="{B093E4B1-0CE1-4426-9229-E626FD621B9C}" dt="2019-07-11T09:46:31.372" v="2919" actId="478"/>
          <ac:cxnSpMkLst>
            <pc:docMk/>
            <pc:sldMk cId="3896158408" sldId="268"/>
            <ac:cxnSpMk id="13" creationId="{3C716BCE-2CA6-4CEB-B334-D545F5A04883}"/>
          </ac:cxnSpMkLst>
        </pc:cxnChg>
        <pc:cxnChg chg="mod">
          <ac:chgData name="cho minjeong" userId="1dabe1b7a2ca309d" providerId="LiveId" clId="{B093E4B1-0CE1-4426-9229-E626FD621B9C}" dt="2019-07-11T09:46:31.372" v="2919" actId="478"/>
          <ac:cxnSpMkLst>
            <pc:docMk/>
            <pc:sldMk cId="3896158408" sldId="268"/>
            <ac:cxnSpMk id="15" creationId="{74A68441-5269-49EE-943A-BBEB7606A93E}"/>
          </ac:cxnSpMkLst>
        </pc:cxnChg>
        <pc:cxnChg chg="mod">
          <ac:chgData name="cho minjeong" userId="1dabe1b7a2ca309d" providerId="LiveId" clId="{B093E4B1-0CE1-4426-9229-E626FD621B9C}" dt="2019-07-11T09:46:31.372" v="2919" actId="478"/>
          <ac:cxnSpMkLst>
            <pc:docMk/>
            <pc:sldMk cId="3896158408" sldId="268"/>
            <ac:cxnSpMk id="18" creationId="{B0E1E602-7476-4370-9AC0-4306EAA57E7F}"/>
          </ac:cxnSpMkLst>
        </pc:cxnChg>
        <pc:cxnChg chg="add mod">
          <ac:chgData name="cho minjeong" userId="1dabe1b7a2ca309d" providerId="LiveId" clId="{B093E4B1-0CE1-4426-9229-E626FD621B9C}" dt="2019-07-11T10:22:14.246" v="3760" actId="478"/>
          <ac:cxnSpMkLst>
            <pc:docMk/>
            <pc:sldMk cId="3896158408" sldId="268"/>
            <ac:cxnSpMk id="43" creationId="{FBB78FC2-34A4-458F-B548-F26EBDA90C81}"/>
          </ac:cxnSpMkLst>
        </pc:cxnChg>
        <pc:cxnChg chg="add del mod">
          <ac:chgData name="cho minjeong" userId="1dabe1b7a2ca309d" providerId="LiveId" clId="{B093E4B1-0CE1-4426-9229-E626FD621B9C}" dt="2019-07-11T10:05:16.453" v="3336" actId="478"/>
          <ac:cxnSpMkLst>
            <pc:docMk/>
            <pc:sldMk cId="3896158408" sldId="268"/>
            <ac:cxnSpMk id="44" creationId="{98133323-5FE7-4C29-B04B-879D56D64084}"/>
          </ac:cxnSpMkLst>
        </pc:cxnChg>
        <pc:cxnChg chg="add mod">
          <ac:chgData name="cho minjeong" userId="1dabe1b7a2ca309d" providerId="LiveId" clId="{B093E4B1-0CE1-4426-9229-E626FD621B9C}" dt="2019-07-11T10:05:29.262" v="3339" actId="164"/>
          <ac:cxnSpMkLst>
            <pc:docMk/>
            <pc:sldMk cId="3896158408" sldId="268"/>
            <ac:cxnSpMk id="45" creationId="{06A2678F-86A6-4BC1-95CF-C747845623AE}"/>
          </ac:cxnSpMkLst>
        </pc:cxnChg>
        <pc:cxnChg chg="add mod">
          <ac:chgData name="cho minjeong" userId="1dabe1b7a2ca309d" providerId="LiveId" clId="{B093E4B1-0CE1-4426-9229-E626FD621B9C}" dt="2019-07-11T10:07:00.333" v="3381" actId="164"/>
          <ac:cxnSpMkLst>
            <pc:docMk/>
            <pc:sldMk cId="3896158408" sldId="268"/>
            <ac:cxnSpMk id="49" creationId="{D9BDADE9-7124-4F82-AC38-B7A6696D3DD3}"/>
          </ac:cxnSpMkLst>
        </pc:cxnChg>
      </pc:sldChg>
      <pc:sldChg chg="addSp modSp add del ord modNotesTx">
        <pc:chgData name="cho minjeong" userId="1dabe1b7a2ca309d" providerId="LiveId" clId="{B093E4B1-0CE1-4426-9229-E626FD621B9C}" dt="2019-07-11T10:21:27.764" v="3702" actId="2696"/>
        <pc:sldMkLst>
          <pc:docMk/>
          <pc:sldMk cId="2969252714" sldId="269"/>
        </pc:sldMkLst>
        <pc:spChg chg="mod">
          <ac:chgData name="cho minjeong" userId="1dabe1b7a2ca309d" providerId="LiveId" clId="{B093E4B1-0CE1-4426-9229-E626FD621B9C}" dt="2019-07-11T09:56:40.222" v="2985" actId="6549"/>
          <ac:spMkLst>
            <pc:docMk/>
            <pc:sldMk cId="2969252714" sldId="269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1T09:57:03.911" v="3028" actId="12"/>
          <ac:spMkLst>
            <pc:docMk/>
            <pc:sldMk cId="2969252714" sldId="269"/>
            <ac:spMk id="7" creationId="{B7B85041-01E1-4E2D-9A36-0EEB34700D3F}"/>
          </ac:spMkLst>
        </pc:spChg>
      </pc:sldChg>
      <pc:sldChg chg="modSp del">
        <pc:chgData name="cho minjeong" userId="1dabe1b7a2ca309d" providerId="LiveId" clId="{B093E4B1-0CE1-4426-9229-E626FD621B9C}" dt="2019-07-11T06:04:54.929" v="177" actId="2696"/>
        <pc:sldMkLst>
          <pc:docMk/>
          <pc:sldMk cId="2984683867" sldId="269"/>
        </pc:sldMkLst>
        <pc:spChg chg="mod">
          <ac:chgData name="cho minjeong" userId="1dabe1b7a2ca309d" providerId="LiveId" clId="{B093E4B1-0CE1-4426-9229-E626FD621B9C}" dt="2019-07-11T05:45:04.704" v="78" actId="27636"/>
          <ac:spMkLst>
            <pc:docMk/>
            <pc:sldMk cId="2984683867" sldId="269"/>
            <ac:spMk id="3" creationId="{BD695E01-0113-4389-A9BA-6AD427802A0B}"/>
          </ac:spMkLst>
        </pc:spChg>
      </pc:sldChg>
      <pc:sldChg chg="modSp del">
        <pc:chgData name="cho minjeong" userId="1dabe1b7a2ca309d" providerId="LiveId" clId="{B093E4B1-0CE1-4426-9229-E626FD621B9C}" dt="2019-07-11T06:04:54.941" v="178" actId="2696"/>
        <pc:sldMkLst>
          <pc:docMk/>
          <pc:sldMk cId="2080726684" sldId="270"/>
        </pc:sldMkLst>
        <pc:spChg chg="mod">
          <ac:chgData name="cho minjeong" userId="1dabe1b7a2ca309d" providerId="LiveId" clId="{B093E4B1-0CE1-4426-9229-E626FD621B9C}" dt="2019-07-11T05:45:04.712" v="79" actId="27636"/>
          <ac:spMkLst>
            <pc:docMk/>
            <pc:sldMk cId="2080726684" sldId="270"/>
            <ac:spMk id="3" creationId="{BD695E01-0113-4389-A9BA-6AD427802A0B}"/>
          </ac:spMkLst>
        </pc:spChg>
      </pc:sldChg>
      <pc:sldChg chg="addSp delSp modSp add">
        <pc:chgData name="cho minjeong" userId="1dabe1b7a2ca309d" providerId="LiveId" clId="{B093E4B1-0CE1-4426-9229-E626FD621B9C}" dt="2019-07-12T01:34:22.512" v="6898"/>
        <pc:sldMkLst>
          <pc:docMk/>
          <pc:sldMk cId="2615494279" sldId="270"/>
        </pc:sldMkLst>
        <pc:spChg chg="mod">
          <ac:chgData name="cho minjeong" userId="1dabe1b7a2ca309d" providerId="LiveId" clId="{B093E4B1-0CE1-4426-9229-E626FD621B9C}" dt="2019-07-12T01:34:22.512" v="6898"/>
          <ac:spMkLst>
            <pc:docMk/>
            <pc:sldMk cId="2615494279" sldId="270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10:10:23.795" v="3549" actId="20577"/>
          <ac:spMkLst>
            <pc:docMk/>
            <pc:sldMk cId="2615494279" sldId="270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1:32:52.254" v="6820"/>
          <ac:spMkLst>
            <pc:docMk/>
            <pc:sldMk cId="2615494279" sldId="270"/>
            <ac:spMk id="8" creationId="{7EFB350C-A12F-4ECF-A7C0-F8187CEAFA31}"/>
          </ac:spMkLst>
        </pc:spChg>
        <pc:picChg chg="add del mod">
          <ac:chgData name="cho minjeong" userId="1dabe1b7a2ca309d" providerId="LiveId" clId="{B093E4B1-0CE1-4426-9229-E626FD621B9C}" dt="2019-07-12T00:58:06.768" v="6274" actId="478"/>
          <ac:picMkLst>
            <pc:docMk/>
            <pc:sldMk cId="2615494279" sldId="270"/>
            <ac:picMk id="7" creationId="{3B2E612B-FF07-4D9C-970A-91AC186D0CF3}"/>
          </ac:picMkLst>
        </pc:picChg>
      </pc:sldChg>
      <pc:sldChg chg="del">
        <pc:chgData name="cho minjeong" userId="1dabe1b7a2ca309d" providerId="LiveId" clId="{B093E4B1-0CE1-4426-9229-E626FD621B9C}" dt="2019-07-11T06:04:55.082" v="180" actId="2696"/>
        <pc:sldMkLst>
          <pc:docMk/>
          <pc:sldMk cId="1034682429" sldId="271"/>
        </pc:sldMkLst>
      </pc:sldChg>
      <pc:sldChg chg="addSp delSp modSp add">
        <pc:chgData name="cho minjeong" userId="1dabe1b7a2ca309d" providerId="LiveId" clId="{B093E4B1-0CE1-4426-9229-E626FD621B9C}" dt="2019-07-12T08:04:42.397" v="10848" actId="20577"/>
        <pc:sldMkLst>
          <pc:docMk/>
          <pc:sldMk cId="3528096281" sldId="271"/>
        </pc:sldMkLst>
        <pc:spChg chg="mod">
          <ac:chgData name="cho minjeong" userId="1dabe1b7a2ca309d" providerId="LiveId" clId="{B093E4B1-0CE1-4426-9229-E626FD621B9C}" dt="2019-07-12T02:02:18.586" v="7204" actId="20577"/>
          <ac:spMkLst>
            <pc:docMk/>
            <pc:sldMk cId="3528096281" sldId="271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1T10:14:15.640" v="3557" actId="20577"/>
          <ac:spMkLst>
            <pc:docMk/>
            <pc:sldMk cId="3528096281" sldId="271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8:04:42.397" v="10848" actId="20577"/>
          <ac:spMkLst>
            <pc:docMk/>
            <pc:sldMk cId="3528096281" sldId="271"/>
            <ac:spMk id="42" creationId="{94EA311B-2B8A-44E1-B59E-05DFB76433F9}"/>
          </ac:spMkLst>
        </pc:spChg>
        <pc:spChg chg="del">
          <ac:chgData name="cho minjeong" userId="1dabe1b7a2ca309d" providerId="LiveId" clId="{B093E4B1-0CE1-4426-9229-E626FD621B9C}" dt="2019-07-11T10:14:18.223" v="3558" actId="478"/>
          <ac:spMkLst>
            <pc:docMk/>
            <pc:sldMk cId="3528096281" sldId="271"/>
            <ac:spMk id="53" creationId="{115E5B61-BF24-4F39-8E8D-67B6489E6C6B}"/>
          </ac:spMkLst>
        </pc:spChg>
        <pc:spChg chg="del">
          <ac:chgData name="cho minjeong" userId="1dabe1b7a2ca309d" providerId="LiveId" clId="{B093E4B1-0CE1-4426-9229-E626FD621B9C}" dt="2019-07-11T10:22:23.889" v="3761" actId="478"/>
          <ac:spMkLst>
            <pc:docMk/>
            <pc:sldMk cId="3528096281" sldId="271"/>
            <ac:spMk id="54" creationId="{54DD9A7D-2906-4A26-A0BC-FEBA32C786F4}"/>
          </ac:spMkLst>
        </pc:spChg>
        <pc:grpChg chg="del">
          <ac:chgData name="cho minjeong" userId="1dabe1b7a2ca309d" providerId="LiveId" clId="{B093E4B1-0CE1-4426-9229-E626FD621B9C}" dt="2019-07-11T10:14:18.223" v="3558" actId="478"/>
          <ac:grpSpMkLst>
            <pc:docMk/>
            <pc:sldMk cId="3528096281" sldId="271"/>
            <ac:grpSpMk id="50" creationId="{4FF24128-F83B-43E1-832C-BEA2FCDAED1A}"/>
          </ac:grpSpMkLst>
        </pc:grpChg>
        <pc:picChg chg="add">
          <ac:chgData name="cho minjeong" userId="1dabe1b7a2ca309d" providerId="LiveId" clId="{B093E4B1-0CE1-4426-9229-E626FD621B9C}" dt="2019-07-11T11:08:18.491" v="4845"/>
          <ac:picMkLst>
            <pc:docMk/>
            <pc:sldMk cId="3528096281" sldId="271"/>
            <ac:picMk id="44" creationId="{8EEEB448-5B0B-4BB8-A859-B9613BB897E1}"/>
          </ac:picMkLst>
        </pc:picChg>
        <pc:cxnChg chg="mod">
          <ac:chgData name="cho minjeong" userId="1dabe1b7a2ca309d" providerId="LiveId" clId="{B093E4B1-0CE1-4426-9229-E626FD621B9C}" dt="2019-07-11T10:14:18.223" v="3558" actId="478"/>
          <ac:cxnSpMkLst>
            <pc:docMk/>
            <pc:sldMk cId="3528096281" sldId="271"/>
            <ac:cxnSpMk id="43" creationId="{FBB78FC2-34A4-458F-B548-F26EBDA90C81}"/>
          </ac:cxnSpMkLst>
        </pc:cxnChg>
      </pc:sldChg>
      <pc:sldChg chg="del">
        <pc:chgData name="cho minjeong" userId="1dabe1b7a2ca309d" providerId="LiveId" clId="{B093E4B1-0CE1-4426-9229-E626FD621B9C}" dt="2019-07-11T06:04:55.093" v="181" actId="2696"/>
        <pc:sldMkLst>
          <pc:docMk/>
          <pc:sldMk cId="3073070298" sldId="272"/>
        </pc:sldMkLst>
      </pc:sldChg>
      <pc:sldChg chg="addSp delSp modSp add del">
        <pc:chgData name="cho minjeong" userId="1dabe1b7a2ca309d" providerId="LiveId" clId="{B093E4B1-0CE1-4426-9229-E626FD621B9C}" dt="2019-07-11T10:20:47.015" v="3655" actId="2696"/>
        <pc:sldMkLst>
          <pc:docMk/>
          <pc:sldMk cId="4151710204" sldId="272"/>
        </pc:sldMkLst>
        <pc:spChg chg="mod">
          <ac:chgData name="cho minjeong" userId="1dabe1b7a2ca309d" providerId="LiveId" clId="{B093E4B1-0CE1-4426-9229-E626FD621B9C}" dt="2019-07-11T10:14:04.827" v="3554" actId="20577"/>
          <ac:spMkLst>
            <pc:docMk/>
            <pc:sldMk cId="4151710204" sldId="272"/>
            <ac:spMk id="6" creationId="{91F88871-E26E-4838-90C0-32EE0CC7FAD1}"/>
          </ac:spMkLst>
        </pc:spChg>
        <pc:spChg chg="mod">
          <ac:chgData name="cho minjeong" userId="1dabe1b7a2ca309d" providerId="LiveId" clId="{B093E4B1-0CE1-4426-9229-E626FD621B9C}" dt="2019-07-11T10:14:26.768" v="3561" actId="164"/>
          <ac:spMkLst>
            <pc:docMk/>
            <pc:sldMk cId="4151710204" sldId="272"/>
            <ac:spMk id="53" creationId="{115E5B61-BF24-4F39-8E8D-67B6489E6C6B}"/>
          </ac:spMkLst>
        </pc:spChg>
        <pc:spChg chg="del mod">
          <ac:chgData name="cho minjeong" userId="1dabe1b7a2ca309d" providerId="LiveId" clId="{B093E4B1-0CE1-4426-9229-E626FD621B9C}" dt="2019-07-11T10:14:23.653" v="3560" actId="478"/>
          <ac:spMkLst>
            <pc:docMk/>
            <pc:sldMk cId="4151710204" sldId="272"/>
            <ac:spMk id="54" creationId="{54DD9A7D-2906-4A26-A0BC-FEBA32C786F4}"/>
          </ac:spMkLst>
        </pc:spChg>
        <pc:grpChg chg="add mod">
          <ac:chgData name="cho minjeong" userId="1dabe1b7a2ca309d" providerId="LiveId" clId="{B093E4B1-0CE1-4426-9229-E626FD621B9C}" dt="2019-07-11T10:14:35.697" v="3563" actId="1076"/>
          <ac:grpSpMkLst>
            <pc:docMk/>
            <pc:sldMk cId="4151710204" sldId="272"/>
            <ac:grpSpMk id="4" creationId="{B4104420-32E3-427D-ABD4-9BE9884D5A32}"/>
          </ac:grpSpMkLst>
        </pc:grpChg>
        <pc:grpChg chg="mod">
          <ac:chgData name="cho minjeong" userId="1dabe1b7a2ca309d" providerId="LiveId" clId="{B093E4B1-0CE1-4426-9229-E626FD621B9C}" dt="2019-07-11T10:14:26.768" v="3561" actId="164"/>
          <ac:grpSpMkLst>
            <pc:docMk/>
            <pc:sldMk cId="4151710204" sldId="272"/>
            <ac:grpSpMk id="50" creationId="{4FF24128-F83B-43E1-832C-BEA2FCDAED1A}"/>
          </ac:grpSpMkLst>
        </pc:grpChg>
        <pc:picChg chg="add mod">
          <ac:chgData name="cho minjeong" userId="1dabe1b7a2ca309d" providerId="LiveId" clId="{B093E4B1-0CE1-4426-9229-E626FD621B9C}" dt="2019-07-11T10:16:01.569" v="3566" actId="1076"/>
          <ac:picMkLst>
            <pc:docMk/>
            <pc:sldMk cId="4151710204" sldId="272"/>
            <ac:picMk id="7" creationId="{6AB78620-DB57-4386-B5F4-E825DDCF9A7E}"/>
          </ac:picMkLst>
        </pc:picChg>
      </pc:sldChg>
      <pc:sldChg chg="addSp delSp modSp add">
        <pc:chgData name="cho minjeong" userId="1dabe1b7a2ca309d" providerId="LiveId" clId="{B093E4B1-0CE1-4426-9229-E626FD621B9C}" dt="2019-07-12T08:06:46.040" v="10852" actId="20577"/>
        <pc:sldMkLst>
          <pc:docMk/>
          <pc:sldMk cId="1215854300" sldId="273"/>
        </pc:sldMkLst>
        <pc:spChg chg="mod">
          <ac:chgData name="cho minjeong" userId="1dabe1b7a2ca309d" providerId="LiveId" clId="{B093E4B1-0CE1-4426-9229-E626FD621B9C}" dt="2019-07-12T02:02:22.126" v="7212" actId="20577"/>
          <ac:spMkLst>
            <pc:docMk/>
            <pc:sldMk cId="1215854300" sldId="273"/>
            <ac:spMk id="3" creationId="{BD695E01-0113-4389-A9BA-6AD427802A0B}"/>
          </ac:spMkLst>
        </pc:spChg>
        <pc:spChg chg="add mod">
          <ac:chgData name="cho minjeong" userId="1dabe1b7a2ca309d" providerId="LiveId" clId="{B093E4B1-0CE1-4426-9229-E626FD621B9C}" dt="2019-07-12T08:06:46.040" v="10852" actId="20577"/>
          <ac:spMkLst>
            <pc:docMk/>
            <pc:sldMk cId="1215854300" sldId="273"/>
            <ac:spMk id="42" creationId="{7259F93D-680A-43CA-AF12-EAEE89FEEF1B}"/>
          </ac:spMkLst>
        </pc:spChg>
        <pc:grpChg chg="del">
          <ac:chgData name="cho minjeong" userId="1dabe1b7a2ca309d" providerId="LiveId" clId="{B093E4B1-0CE1-4426-9229-E626FD621B9C}" dt="2019-07-11T10:16:17.317" v="3568" actId="478"/>
          <ac:grpSpMkLst>
            <pc:docMk/>
            <pc:sldMk cId="1215854300" sldId="273"/>
            <ac:grpSpMk id="4" creationId="{B4104420-32E3-427D-ABD4-9BE9884D5A32}"/>
          </ac:grpSpMkLst>
        </pc:grpChg>
        <pc:picChg chg="mod">
          <ac:chgData name="cho minjeong" userId="1dabe1b7a2ca309d" providerId="LiveId" clId="{B093E4B1-0CE1-4426-9229-E626FD621B9C}" dt="2019-07-11T10:16:19.646" v="3569" actId="1076"/>
          <ac:picMkLst>
            <pc:docMk/>
            <pc:sldMk cId="1215854300" sldId="273"/>
            <ac:picMk id="7" creationId="{6AB78620-DB57-4386-B5F4-E825DDCF9A7E}"/>
          </ac:picMkLst>
        </pc:picChg>
        <pc:cxnChg chg="mod">
          <ac:chgData name="cho minjeong" userId="1dabe1b7a2ca309d" providerId="LiveId" clId="{B093E4B1-0CE1-4426-9229-E626FD621B9C}" dt="2019-07-11T10:16:17.317" v="3568" actId="478"/>
          <ac:cxnSpMkLst>
            <pc:docMk/>
            <pc:sldMk cId="1215854300" sldId="273"/>
            <ac:cxnSpMk id="43" creationId="{FBB78FC2-34A4-458F-B548-F26EBDA90C81}"/>
          </ac:cxnSpMkLst>
        </pc:cxnChg>
      </pc:sldChg>
      <pc:sldChg chg="del">
        <pc:chgData name="cho minjeong" userId="1dabe1b7a2ca309d" providerId="LiveId" clId="{B093E4B1-0CE1-4426-9229-E626FD621B9C}" dt="2019-07-11T06:04:55.103" v="182" actId="2696"/>
        <pc:sldMkLst>
          <pc:docMk/>
          <pc:sldMk cId="3126008195" sldId="273"/>
        </pc:sldMkLst>
      </pc:sldChg>
      <pc:sldChg chg="addSp delSp modSp add ord">
        <pc:chgData name="cho minjeong" userId="1dabe1b7a2ca309d" providerId="LiveId" clId="{B093E4B1-0CE1-4426-9229-E626FD621B9C}" dt="2019-07-12T07:57:00.065" v="10847" actId="404"/>
        <pc:sldMkLst>
          <pc:docMk/>
          <pc:sldMk cId="3499852216" sldId="274"/>
        </pc:sldMkLst>
        <pc:spChg chg="mod">
          <ac:chgData name="cho minjeong" userId="1dabe1b7a2ca309d" providerId="LiveId" clId="{B093E4B1-0CE1-4426-9229-E626FD621B9C}" dt="2019-07-12T01:34:29.682" v="6900"/>
          <ac:spMkLst>
            <pc:docMk/>
            <pc:sldMk cId="3499852216" sldId="274"/>
            <ac:spMk id="3" creationId="{BD695E01-0113-4389-A9BA-6AD427802A0B}"/>
          </ac:spMkLst>
        </pc:spChg>
        <pc:spChg chg="add mod">
          <ac:chgData name="cho minjeong" userId="1dabe1b7a2ca309d" providerId="LiveId" clId="{B093E4B1-0CE1-4426-9229-E626FD621B9C}" dt="2019-07-12T07:57:00.065" v="10847" actId="404"/>
          <ac:spMkLst>
            <pc:docMk/>
            <pc:sldMk cId="3499852216" sldId="274"/>
            <ac:spMk id="4" creationId="{DA7861F7-147D-4AD3-8E63-0DB3BCA6938E}"/>
          </ac:spMkLst>
        </pc:spChg>
        <pc:spChg chg="mod">
          <ac:chgData name="cho minjeong" userId="1dabe1b7a2ca309d" providerId="LiveId" clId="{B093E4B1-0CE1-4426-9229-E626FD621B9C}" dt="2019-07-11T10:21:12.456" v="3698" actId="20577"/>
          <ac:spMkLst>
            <pc:docMk/>
            <pc:sldMk cId="3499852216" sldId="274"/>
            <ac:spMk id="6" creationId="{91F88871-E26E-4838-90C0-32EE0CC7FAD1}"/>
          </ac:spMkLst>
        </pc:spChg>
        <pc:spChg chg="del">
          <ac:chgData name="cho minjeong" userId="1dabe1b7a2ca309d" providerId="LiveId" clId="{B093E4B1-0CE1-4426-9229-E626FD621B9C}" dt="2019-07-11T10:21:18.715" v="3699" actId="478"/>
          <ac:spMkLst>
            <pc:docMk/>
            <pc:sldMk cId="3499852216" sldId="274"/>
            <ac:spMk id="53" creationId="{115E5B61-BF24-4F39-8E8D-67B6489E6C6B}"/>
          </ac:spMkLst>
        </pc:spChg>
        <pc:spChg chg="del">
          <ac:chgData name="cho minjeong" userId="1dabe1b7a2ca309d" providerId="LiveId" clId="{B093E4B1-0CE1-4426-9229-E626FD621B9C}" dt="2019-07-11T10:21:18.715" v="3699" actId="478"/>
          <ac:spMkLst>
            <pc:docMk/>
            <pc:sldMk cId="3499852216" sldId="274"/>
            <ac:spMk id="54" creationId="{54DD9A7D-2906-4A26-A0BC-FEBA32C786F4}"/>
          </ac:spMkLst>
        </pc:spChg>
        <pc:grpChg chg="mod">
          <ac:chgData name="cho minjeong" userId="1dabe1b7a2ca309d" providerId="LiveId" clId="{B093E4B1-0CE1-4426-9229-E626FD621B9C}" dt="2019-07-12T02:10:56.225" v="7686" actId="1076"/>
          <ac:grpSpMkLst>
            <pc:docMk/>
            <pc:sldMk cId="3499852216" sldId="274"/>
            <ac:grpSpMk id="50" creationId="{4FF24128-F83B-43E1-832C-BEA2FCDAED1A}"/>
          </ac:grpSpMkLst>
        </pc:grpChg>
      </pc:sldChg>
      <pc:sldChg chg="del">
        <pc:chgData name="cho minjeong" userId="1dabe1b7a2ca309d" providerId="LiveId" clId="{B093E4B1-0CE1-4426-9229-E626FD621B9C}" dt="2019-07-11T06:04:55.153" v="184" actId="2696"/>
        <pc:sldMkLst>
          <pc:docMk/>
          <pc:sldMk cId="4228786078" sldId="274"/>
        </pc:sldMkLst>
      </pc:sldChg>
      <pc:sldChg chg="del">
        <pc:chgData name="cho minjeong" userId="1dabe1b7a2ca309d" providerId="LiveId" clId="{B093E4B1-0CE1-4426-9229-E626FD621B9C}" dt="2019-07-11T06:04:55.121" v="183" actId="2696"/>
        <pc:sldMkLst>
          <pc:docMk/>
          <pc:sldMk cId="1033919487" sldId="275"/>
        </pc:sldMkLst>
      </pc:sldChg>
      <pc:sldChg chg="addSp delSp modSp add">
        <pc:chgData name="cho minjeong" userId="1dabe1b7a2ca309d" providerId="LiveId" clId="{B093E4B1-0CE1-4426-9229-E626FD621B9C}" dt="2019-07-12T04:54:51.962" v="9199"/>
        <pc:sldMkLst>
          <pc:docMk/>
          <pc:sldMk cId="3845938669" sldId="275"/>
        </pc:sldMkLst>
        <pc:spChg chg="mod">
          <ac:chgData name="cho minjeong" userId="1dabe1b7a2ca309d" providerId="LiveId" clId="{B093E4B1-0CE1-4426-9229-E626FD621B9C}" dt="2019-07-12T01:35:13.575" v="7034" actId="20577"/>
          <ac:spMkLst>
            <pc:docMk/>
            <pc:sldMk cId="3845938669" sldId="275"/>
            <ac:spMk id="3" creationId="{BD695E01-0113-4389-A9BA-6AD427802A0B}"/>
          </ac:spMkLst>
        </pc:spChg>
        <pc:spChg chg="del mod">
          <ac:chgData name="cho minjeong" userId="1dabe1b7a2ca309d" providerId="LiveId" clId="{B093E4B1-0CE1-4426-9229-E626FD621B9C}" dt="2019-07-12T04:43:56.084" v="9044"/>
          <ac:spMkLst>
            <pc:docMk/>
            <pc:sldMk cId="3845938669" sldId="275"/>
            <ac:spMk id="6" creationId="{91F88871-E26E-4838-90C0-32EE0CC7FAD1}"/>
          </ac:spMkLst>
        </pc:spChg>
        <pc:spChg chg="mod">
          <ac:chgData name="cho minjeong" userId="1dabe1b7a2ca309d" providerId="LiveId" clId="{B093E4B1-0CE1-4426-9229-E626FD621B9C}" dt="2019-07-12T04:54:51.962" v="9199"/>
          <ac:spMkLst>
            <pc:docMk/>
            <pc:sldMk cId="3845938669" sldId="275"/>
            <ac:spMk id="42" creationId="{7259F93D-680A-43CA-AF12-EAEE89FEEF1B}"/>
          </ac:spMkLst>
        </pc:spChg>
        <pc:picChg chg="add mod modCrop">
          <ac:chgData name="cho minjeong" userId="1dabe1b7a2ca309d" providerId="LiveId" clId="{B093E4B1-0CE1-4426-9229-E626FD621B9C}" dt="2019-07-11T10:35:15.512" v="4138" actId="1036"/>
          <ac:picMkLst>
            <pc:docMk/>
            <pc:sldMk cId="3845938669" sldId="275"/>
            <ac:picMk id="4" creationId="{0A23BB6E-E44C-4A80-989D-65287FCC2291}"/>
          </ac:picMkLst>
        </pc:picChg>
        <pc:picChg chg="del">
          <ac:chgData name="cho minjeong" userId="1dabe1b7a2ca309d" providerId="LiveId" clId="{B093E4B1-0CE1-4426-9229-E626FD621B9C}" dt="2019-07-11T10:26:55.610" v="3763" actId="478"/>
          <ac:picMkLst>
            <pc:docMk/>
            <pc:sldMk cId="3845938669" sldId="275"/>
            <ac:picMk id="7" creationId="{6AB78620-DB57-4386-B5F4-E825DDCF9A7E}"/>
          </ac:picMkLst>
        </pc:picChg>
      </pc:sldChg>
      <pc:sldChg chg="addSp delSp modSp add">
        <pc:chgData name="cho minjeong" userId="1dabe1b7a2ca309d" providerId="LiveId" clId="{B093E4B1-0CE1-4426-9229-E626FD621B9C}" dt="2019-07-12T04:44:25.024" v="9161"/>
        <pc:sldMkLst>
          <pc:docMk/>
          <pc:sldMk cId="620092853" sldId="276"/>
        </pc:sldMkLst>
        <pc:spChg chg="mod">
          <ac:chgData name="cho minjeong" userId="1dabe1b7a2ca309d" providerId="LiveId" clId="{B093E4B1-0CE1-4426-9229-E626FD621B9C}" dt="2019-07-12T01:35:22.980" v="7085"/>
          <ac:spMkLst>
            <pc:docMk/>
            <pc:sldMk cId="620092853" sldId="276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4:44:25.024" v="9161"/>
          <ac:spMkLst>
            <pc:docMk/>
            <pc:sldMk cId="620092853" sldId="276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4:31:35.165" v="8723" actId="164"/>
          <ac:spMkLst>
            <pc:docMk/>
            <pc:sldMk cId="620092853" sldId="276"/>
            <ac:spMk id="13" creationId="{70A780CB-8D23-482F-870E-13BEB74F38C9}"/>
          </ac:spMkLst>
        </pc:spChg>
        <pc:spChg chg="mod">
          <ac:chgData name="cho minjeong" userId="1dabe1b7a2ca309d" providerId="LiveId" clId="{B093E4B1-0CE1-4426-9229-E626FD621B9C}" dt="2019-07-11T10:36:47.430" v="4221" actId="20577"/>
          <ac:spMkLst>
            <pc:docMk/>
            <pc:sldMk cId="620092853" sldId="276"/>
            <ac:spMk id="42" creationId="{7259F93D-680A-43CA-AF12-EAEE89FEEF1B}"/>
          </ac:spMkLst>
        </pc:spChg>
        <pc:grpChg chg="del">
          <ac:chgData name="cho minjeong" userId="1dabe1b7a2ca309d" providerId="LiveId" clId="{B093E4B1-0CE1-4426-9229-E626FD621B9C}" dt="2019-07-12T02:51:29.557" v="8507" actId="478"/>
          <ac:grpSpMkLst>
            <pc:docMk/>
            <pc:sldMk cId="620092853" sldId="276"/>
            <ac:grpSpMk id="9" creationId="{59C43A32-17A9-4B7E-A068-2DFE3DDBB082}"/>
          </ac:grpSpMkLst>
        </pc:grpChg>
        <pc:grpChg chg="add mod">
          <ac:chgData name="cho minjeong" userId="1dabe1b7a2ca309d" providerId="LiveId" clId="{B093E4B1-0CE1-4426-9229-E626FD621B9C}" dt="2019-07-12T04:32:03.482" v="8736" actId="164"/>
          <ac:grpSpMkLst>
            <pc:docMk/>
            <pc:sldMk cId="620092853" sldId="276"/>
            <ac:grpSpMk id="15" creationId="{713D9E47-99F4-455C-9EC7-53D4C9BF819F}"/>
          </ac:grpSpMkLst>
        </pc:grpChg>
        <pc:grpChg chg="add mod">
          <ac:chgData name="cho minjeong" userId="1dabe1b7a2ca309d" providerId="LiveId" clId="{B093E4B1-0CE1-4426-9229-E626FD621B9C}" dt="2019-07-12T04:32:04.898" v="8737" actId="1076"/>
          <ac:grpSpMkLst>
            <pc:docMk/>
            <pc:sldMk cId="620092853" sldId="276"/>
            <ac:grpSpMk id="16" creationId="{C32EA580-EB63-43D9-8113-976609E88C61}"/>
          </ac:grpSpMkLst>
        </pc:grpChg>
        <pc:picChg chg="del">
          <ac:chgData name="cho minjeong" userId="1dabe1b7a2ca309d" providerId="LiveId" clId="{B093E4B1-0CE1-4426-9229-E626FD621B9C}" dt="2019-07-11T10:36:38.890" v="4181" actId="478"/>
          <ac:picMkLst>
            <pc:docMk/>
            <pc:sldMk cId="620092853" sldId="276"/>
            <ac:picMk id="4" creationId="{0A23BB6E-E44C-4A80-989D-65287FCC2291}"/>
          </ac:picMkLst>
        </pc:picChg>
        <pc:picChg chg="add mod">
          <ac:chgData name="cho minjeong" userId="1dabe1b7a2ca309d" providerId="LiveId" clId="{B093E4B1-0CE1-4426-9229-E626FD621B9C}" dt="2019-07-12T04:32:03.482" v="8736" actId="164"/>
          <ac:picMkLst>
            <pc:docMk/>
            <pc:sldMk cId="620092853" sldId="276"/>
            <ac:picMk id="4" creationId="{9BEFF49C-615C-4893-B769-283D353C1EBC}"/>
          </ac:picMkLst>
        </pc:picChg>
        <pc:picChg chg="add mod">
          <ac:chgData name="cho minjeong" userId="1dabe1b7a2ca309d" providerId="LiveId" clId="{B093E4B1-0CE1-4426-9229-E626FD621B9C}" dt="2019-07-12T04:32:07.463" v="8738" actId="1076"/>
          <ac:picMkLst>
            <pc:docMk/>
            <pc:sldMk cId="620092853" sldId="276"/>
            <ac:picMk id="10" creationId="{05ABB5B9-B3E2-4D80-A4BA-E4ABBFF8ED68}"/>
          </ac:picMkLst>
        </pc:picChg>
        <pc:picChg chg="add mod modCrop">
          <ac:chgData name="cho minjeong" userId="1dabe1b7a2ca309d" providerId="LiveId" clId="{B093E4B1-0CE1-4426-9229-E626FD621B9C}" dt="2019-07-12T04:32:03.482" v="8736" actId="164"/>
          <ac:picMkLst>
            <pc:docMk/>
            <pc:sldMk cId="620092853" sldId="276"/>
            <ac:picMk id="11" creationId="{29DB3426-9999-4F81-9516-5B4107BBC924}"/>
          </ac:picMkLst>
        </pc:picChg>
        <pc:picChg chg="add mod ord">
          <ac:chgData name="cho minjeong" userId="1dabe1b7a2ca309d" providerId="LiveId" clId="{B093E4B1-0CE1-4426-9229-E626FD621B9C}" dt="2019-07-12T04:31:35.165" v="8723" actId="164"/>
          <ac:picMkLst>
            <pc:docMk/>
            <pc:sldMk cId="620092853" sldId="276"/>
            <ac:picMk id="12" creationId="{44D21A49-7BC7-4AC8-9318-B2347E54C55C}"/>
          </ac:picMkLst>
        </pc:picChg>
        <pc:picChg chg="add mod modCrop">
          <ac:chgData name="cho minjeong" userId="1dabe1b7a2ca309d" providerId="LiveId" clId="{B093E4B1-0CE1-4426-9229-E626FD621B9C}" dt="2019-07-12T04:32:03.482" v="8736" actId="164"/>
          <ac:picMkLst>
            <pc:docMk/>
            <pc:sldMk cId="620092853" sldId="276"/>
            <ac:picMk id="14" creationId="{AC671C1B-332C-4F0B-98F8-C869F7CB2009}"/>
          </ac:picMkLst>
        </pc:picChg>
      </pc:sldChg>
      <pc:sldChg chg="del">
        <pc:chgData name="cho minjeong" userId="1dabe1b7a2ca309d" providerId="LiveId" clId="{B093E4B1-0CE1-4426-9229-E626FD621B9C}" dt="2019-07-11T06:04:55.163" v="185" actId="2696"/>
        <pc:sldMkLst>
          <pc:docMk/>
          <pc:sldMk cId="2885374167" sldId="276"/>
        </pc:sldMkLst>
      </pc:sldChg>
      <pc:sldChg chg="addSp delSp modSp add">
        <pc:chgData name="cho minjeong" userId="1dabe1b7a2ca309d" providerId="LiveId" clId="{B093E4B1-0CE1-4426-9229-E626FD621B9C}" dt="2019-07-12T08:07:22.782" v="10857" actId="20577"/>
        <pc:sldMkLst>
          <pc:docMk/>
          <pc:sldMk cId="3868101126" sldId="277"/>
        </pc:sldMkLst>
        <pc:spChg chg="mod">
          <ac:chgData name="cho minjeong" userId="1dabe1b7a2ca309d" providerId="LiveId" clId="{B093E4B1-0CE1-4426-9229-E626FD621B9C}" dt="2019-07-11T10:40:11.333" v="4245"/>
          <ac:spMkLst>
            <pc:docMk/>
            <pc:sldMk cId="3868101126" sldId="277"/>
            <ac:spMk id="3" creationId="{BD695E01-0113-4389-A9BA-6AD427802A0B}"/>
          </ac:spMkLst>
        </pc:spChg>
        <pc:spChg chg="del">
          <ac:chgData name="cho minjeong" userId="1dabe1b7a2ca309d" providerId="LiveId" clId="{B093E4B1-0CE1-4426-9229-E626FD621B9C}" dt="2019-07-12T05:47:10.314" v="9460" actId="478"/>
          <ac:spMkLst>
            <pc:docMk/>
            <pc:sldMk cId="3868101126" sldId="277"/>
            <ac:spMk id="5" creationId="{97976C34-5387-43E4-AAF7-D98757DF7A8A}"/>
          </ac:spMkLst>
        </pc:spChg>
        <pc:spChg chg="del mod">
          <ac:chgData name="cho minjeong" userId="1dabe1b7a2ca309d" providerId="LiveId" clId="{B093E4B1-0CE1-4426-9229-E626FD621B9C}" dt="2019-07-12T05:47:08.753" v="9459" actId="478"/>
          <ac:spMkLst>
            <pc:docMk/>
            <pc:sldMk cId="3868101126" sldId="277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8:07:22.782" v="10857" actId="20577"/>
          <ac:spMkLst>
            <pc:docMk/>
            <pc:sldMk cId="3868101126" sldId="277"/>
            <ac:spMk id="7" creationId="{76AF793F-E2CF-423A-9395-B49450FCB086}"/>
          </ac:spMkLst>
        </pc:spChg>
        <pc:spChg chg="del">
          <ac:chgData name="cho minjeong" userId="1dabe1b7a2ca309d" providerId="LiveId" clId="{B093E4B1-0CE1-4426-9229-E626FD621B9C}" dt="2019-07-11T10:40:19.286" v="4247" actId="478"/>
          <ac:spMkLst>
            <pc:docMk/>
            <pc:sldMk cId="3868101126" sldId="277"/>
            <ac:spMk id="42" creationId="{7259F93D-680A-43CA-AF12-EAEE89FEEF1B}"/>
          </ac:spMkLst>
        </pc:spChg>
      </pc:sldChg>
      <pc:sldChg chg="del">
        <pc:chgData name="cho minjeong" userId="1dabe1b7a2ca309d" providerId="LiveId" clId="{B093E4B1-0CE1-4426-9229-E626FD621B9C}" dt="2019-07-11T06:04:55.070" v="179" actId="2696"/>
        <pc:sldMkLst>
          <pc:docMk/>
          <pc:sldMk cId="3940834526" sldId="277"/>
        </pc:sldMkLst>
      </pc:sldChg>
      <pc:sldChg chg="del">
        <pc:chgData name="cho minjeong" userId="1dabe1b7a2ca309d" providerId="LiveId" clId="{B093E4B1-0CE1-4426-9229-E626FD621B9C}" dt="2019-07-11T06:04:55.173" v="186" actId="2696"/>
        <pc:sldMkLst>
          <pc:docMk/>
          <pc:sldMk cId="310126311" sldId="278"/>
        </pc:sldMkLst>
      </pc:sldChg>
      <pc:sldChg chg="addSp delSp modSp ord">
        <pc:chgData name="cho minjeong" userId="1dabe1b7a2ca309d" providerId="LiveId" clId="{B093E4B1-0CE1-4426-9229-E626FD621B9C}" dt="2019-07-12T02:28:08.233" v="8124"/>
        <pc:sldMkLst>
          <pc:docMk/>
          <pc:sldMk cId="2372644362" sldId="278"/>
        </pc:sldMkLst>
        <pc:spChg chg="mod">
          <ac:chgData name="cho minjeong" userId="1dabe1b7a2ca309d" providerId="LiveId" clId="{B093E4B1-0CE1-4426-9229-E626FD621B9C}" dt="2019-07-12T01:34:36.400" v="6902"/>
          <ac:spMkLst>
            <pc:docMk/>
            <pc:sldMk cId="2372644362" sldId="278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0:54:35.555" v="6136" actId="20577"/>
          <ac:spMkLst>
            <pc:docMk/>
            <pc:sldMk cId="2372644362" sldId="278"/>
            <ac:spMk id="6" creationId="{91F88871-E26E-4838-90C0-32EE0CC7FAD1}"/>
          </ac:spMkLst>
        </pc:spChg>
        <pc:spChg chg="add del mod">
          <ac:chgData name="cho minjeong" userId="1dabe1b7a2ca309d" providerId="LiveId" clId="{B093E4B1-0CE1-4426-9229-E626FD621B9C}" dt="2019-07-12T00:53:01.441" v="6063" actId="478"/>
          <ac:spMkLst>
            <pc:docMk/>
            <pc:sldMk cId="2372644362" sldId="278"/>
            <ac:spMk id="10" creationId="{1E877043-A002-44F2-930D-6949D821B626}"/>
          </ac:spMkLst>
        </pc:spChg>
        <pc:grpChg chg="mod">
          <ac:chgData name="cho minjeong" userId="1dabe1b7a2ca309d" providerId="LiveId" clId="{B093E4B1-0CE1-4426-9229-E626FD621B9C}" dt="2019-07-12T00:54:14.023" v="6094" actId="1076"/>
          <ac:grpSpMkLst>
            <pc:docMk/>
            <pc:sldMk cId="2372644362" sldId="278"/>
            <ac:grpSpMk id="47" creationId="{1879B3F0-89FB-4FB3-AD9A-5EAB89FE2F54}"/>
          </ac:grpSpMkLst>
        </pc:grpChg>
      </pc:sldChg>
      <pc:sldChg chg="addSp modSp ord">
        <pc:chgData name="cho minjeong" userId="1dabe1b7a2ca309d" providerId="LiveId" clId="{B093E4B1-0CE1-4426-9229-E626FD621B9C}" dt="2019-07-12T02:28:08.233" v="8124"/>
        <pc:sldMkLst>
          <pc:docMk/>
          <pc:sldMk cId="2494888648" sldId="279"/>
        </pc:sldMkLst>
        <pc:spChg chg="mod">
          <ac:chgData name="cho minjeong" userId="1dabe1b7a2ca309d" providerId="LiveId" clId="{B093E4B1-0CE1-4426-9229-E626FD621B9C}" dt="2019-07-12T01:34:33.483" v="6901"/>
          <ac:spMkLst>
            <pc:docMk/>
            <pc:sldMk cId="2494888648" sldId="279"/>
            <ac:spMk id="3" creationId="{BD695E01-0113-4389-A9BA-6AD427802A0B}"/>
          </ac:spMkLst>
        </pc:spChg>
        <pc:spChg chg="mod">
          <ac:chgData name="cho minjeong" userId="1dabe1b7a2ca309d" providerId="LiveId" clId="{B093E4B1-0CE1-4426-9229-E626FD621B9C}" dt="2019-07-12T00:54:27.251" v="6115" actId="20577"/>
          <ac:spMkLst>
            <pc:docMk/>
            <pc:sldMk cId="2494888648" sldId="279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2:02:05.846" v="7195" actId="1035"/>
          <ac:spMkLst>
            <pc:docMk/>
            <pc:sldMk cId="2494888648" sldId="279"/>
            <ac:spMk id="8" creationId="{27C02E85-B734-4838-917C-BF13A854B7E8}"/>
          </ac:spMkLst>
        </pc:spChg>
        <pc:spChg chg="mod">
          <ac:chgData name="cho minjeong" userId="1dabe1b7a2ca309d" providerId="LiveId" clId="{B093E4B1-0CE1-4426-9229-E626FD621B9C}" dt="2019-07-12T00:53:21.716" v="6068" actId="164"/>
          <ac:spMkLst>
            <pc:docMk/>
            <pc:sldMk cId="2494888648" sldId="279"/>
            <ac:spMk id="44" creationId="{E5EA6C1E-2420-4EBB-9293-3C53B249A939}"/>
          </ac:spMkLst>
        </pc:spChg>
        <pc:grpChg chg="add mod">
          <ac:chgData name="cho minjeong" userId="1dabe1b7a2ca309d" providerId="LiveId" clId="{B093E4B1-0CE1-4426-9229-E626FD621B9C}" dt="2019-07-12T00:54:03.018" v="6092" actId="1076"/>
          <ac:grpSpMkLst>
            <pc:docMk/>
            <pc:sldMk cId="2494888648" sldId="279"/>
            <ac:grpSpMk id="4" creationId="{BCA7F466-E2F3-4DA2-9057-4F307CB34FC6}"/>
          </ac:grpSpMkLst>
        </pc:grpChg>
        <pc:picChg chg="mod">
          <ac:chgData name="cho minjeong" userId="1dabe1b7a2ca309d" providerId="LiveId" clId="{B093E4B1-0CE1-4426-9229-E626FD621B9C}" dt="2019-07-12T00:53:21.716" v="6068" actId="164"/>
          <ac:picMkLst>
            <pc:docMk/>
            <pc:sldMk cId="2494888648" sldId="279"/>
            <ac:picMk id="42" creationId="{EFBE8FAD-8897-4BB4-9D00-05CA89CFB1A3}"/>
          </ac:picMkLst>
        </pc:picChg>
      </pc:sldChg>
      <pc:sldChg chg="del">
        <pc:chgData name="cho minjeong" userId="1dabe1b7a2ca309d" providerId="LiveId" clId="{B093E4B1-0CE1-4426-9229-E626FD621B9C}" dt="2019-07-11T06:04:55.181" v="187" actId="2696"/>
        <pc:sldMkLst>
          <pc:docMk/>
          <pc:sldMk cId="156940471" sldId="280"/>
        </pc:sldMkLst>
      </pc:sldChg>
      <pc:sldChg chg="addSp delSp modSp del">
        <pc:chgData name="cho minjeong" userId="1dabe1b7a2ca309d" providerId="LiveId" clId="{B093E4B1-0CE1-4426-9229-E626FD621B9C}" dt="2019-07-12T05:46:21.665" v="9455" actId="2696"/>
        <pc:sldMkLst>
          <pc:docMk/>
          <pc:sldMk cId="2867634777" sldId="280"/>
        </pc:sldMkLst>
        <pc:spChg chg="mod">
          <ac:chgData name="cho minjeong" userId="1dabe1b7a2ca309d" providerId="LiveId" clId="{B093E4B1-0CE1-4426-9229-E626FD621B9C}" dt="2019-07-12T01:35:29.645" v="7106" actId="20577"/>
          <ac:spMkLst>
            <pc:docMk/>
            <pc:sldMk cId="2867634777" sldId="280"/>
            <ac:spMk id="3" creationId="{BD695E01-0113-4389-A9BA-6AD427802A0B}"/>
          </ac:spMkLst>
        </pc:spChg>
        <pc:spChg chg="add del">
          <ac:chgData name="cho minjeong" userId="1dabe1b7a2ca309d" providerId="LiveId" clId="{B093E4B1-0CE1-4426-9229-E626FD621B9C}" dt="2019-07-12T04:34:16.594" v="8746"/>
          <ac:spMkLst>
            <pc:docMk/>
            <pc:sldMk cId="2867634777" sldId="280"/>
            <ac:spMk id="7" creationId="{73171A6E-B8D6-40BD-A1FC-D72F9A193F81}"/>
          </ac:spMkLst>
        </pc:spChg>
        <pc:spChg chg="mod">
          <ac:chgData name="cho minjeong" userId="1dabe1b7a2ca309d" providerId="LiveId" clId="{B093E4B1-0CE1-4426-9229-E626FD621B9C}" dt="2019-07-12T05:33:47.651" v="9200" actId="1076"/>
          <ac:spMkLst>
            <pc:docMk/>
            <pc:sldMk cId="2867634777" sldId="280"/>
            <ac:spMk id="42" creationId="{7259F93D-680A-43CA-AF12-EAEE89FEEF1B}"/>
          </ac:spMkLst>
        </pc:spChg>
        <pc:grpChg chg="add del mod">
          <ac:chgData name="cho minjeong" userId="1dabe1b7a2ca309d" providerId="LiveId" clId="{B093E4B1-0CE1-4426-9229-E626FD621B9C}" dt="2019-07-12T05:35:38.984" v="9401" actId="165"/>
          <ac:grpSpMkLst>
            <pc:docMk/>
            <pc:sldMk cId="2867634777" sldId="280"/>
            <ac:grpSpMk id="9" creationId="{80BE6FE8-394F-45C5-8433-20F91C8799DC}"/>
          </ac:grpSpMkLst>
        </pc:grpChg>
        <pc:picChg chg="add mod">
          <ac:chgData name="cho minjeong" userId="1dabe1b7a2ca309d" providerId="LiveId" clId="{B093E4B1-0CE1-4426-9229-E626FD621B9C}" dt="2019-07-12T05:33:50.194" v="9202" actId="1076"/>
          <ac:picMkLst>
            <pc:docMk/>
            <pc:sldMk cId="2867634777" sldId="280"/>
            <ac:picMk id="8" creationId="{52082E04-96F7-49D4-9B3F-48C8BAD046A5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0" creationId="{2D490E02-03D1-4FB9-941F-21FD2FE31A89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1" creationId="{8280F124-1B34-4944-B5C1-6E5ECD6B1B29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2" creationId="{D8796818-2EF2-462A-AF1C-ABD4A5409C9B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3" creationId="{EBC254E3-B1CB-427D-A392-42885F4FB46D}"/>
          </ac:picMkLst>
        </pc:picChg>
        <pc:picChg chg="mod topLvl">
          <ac:chgData name="cho minjeong" userId="1dabe1b7a2ca309d" providerId="LiveId" clId="{B093E4B1-0CE1-4426-9229-E626FD621B9C}" dt="2019-07-12T05:35:53.900" v="9403" actId="1076"/>
          <ac:picMkLst>
            <pc:docMk/>
            <pc:sldMk cId="2867634777" sldId="280"/>
            <ac:picMk id="14" creationId="{D46AC2F6-DA03-4111-B4CE-D3C8D58B5604}"/>
          </ac:picMkLst>
        </pc:picChg>
      </pc:sldChg>
      <pc:sldChg chg="del">
        <pc:chgData name="cho minjeong" userId="1dabe1b7a2ca309d" providerId="LiveId" clId="{B093E4B1-0CE1-4426-9229-E626FD621B9C}" dt="2019-07-11T06:04:55.192" v="188" actId="2696"/>
        <pc:sldMkLst>
          <pc:docMk/>
          <pc:sldMk cId="235957528" sldId="281"/>
        </pc:sldMkLst>
      </pc:sldChg>
      <pc:sldChg chg="addSp delSp modSp add">
        <pc:chgData name="cho minjeong" userId="1dabe1b7a2ca309d" providerId="LiveId" clId="{B093E4B1-0CE1-4426-9229-E626FD621B9C}" dt="2019-07-12T02:22:20.082" v="8010" actId="20577"/>
        <pc:sldMkLst>
          <pc:docMk/>
          <pc:sldMk cId="885089429" sldId="281"/>
        </pc:sldMkLst>
        <pc:spChg chg="mod">
          <ac:chgData name="cho minjeong" userId="1dabe1b7a2ca309d" providerId="LiveId" clId="{B093E4B1-0CE1-4426-9229-E626FD621B9C}" dt="2019-07-12T02:15:20.957" v="7779" actId="20577"/>
          <ac:spMkLst>
            <pc:docMk/>
            <pc:sldMk cId="885089429" sldId="281"/>
            <ac:spMk id="4" creationId="{DA7861F7-147D-4AD3-8E63-0DB3BCA6938E}"/>
          </ac:spMkLst>
        </pc:spChg>
        <pc:spChg chg="mod">
          <ac:chgData name="cho minjeong" userId="1dabe1b7a2ca309d" providerId="LiveId" clId="{B093E4B1-0CE1-4426-9229-E626FD621B9C}" dt="2019-07-12T02:15:13.578" v="7762" actId="20577"/>
          <ac:spMkLst>
            <pc:docMk/>
            <pc:sldMk cId="885089429" sldId="281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2:22:20.082" v="8010" actId="20577"/>
          <ac:spMkLst>
            <pc:docMk/>
            <pc:sldMk cId="885089429" sldId="281"/>
            <ac:spMk id="44" creationId="{6E0D1E13-42E9-4926-AC2E-B882AED11692}"/>
          </ac:spMkLst>
        </pc:spChg>
        <pc:grpChg chg="del">
          <ac:chgData name="cho minjeong" userId="1dabe1b7a2ca309d" providerId="LiveId" clId="{B093E4B1-0CE1-4426-9229-E626FD621B9C}" dt="2019-07-12T02:06:56.331" v="7336" actId="478"/>
          <ac:grpSpMkLst>
            <pc:docMk/>
            <pc:sldMk cId="885089429" sldId="281"/>
            <ac:grpSpMk id="50" creationId="{4FF24128-F83B-43E1-832C-BEA2FCDAED1A}"/>
          </ac:grpSpMkLst>
        </pc:grpChg>
        <pc:picChg chg="add mod modCrop">
          <ac:chgData name="cho minjeong" userId="1dabe1b7a2ca309d" providerId="LiveId" clId="{B093E4B1-0CE1-4426-9229-E626FD621B9C}" dt="2019-07-12T02:14:57.143" v="7718" actId="14100"/>
          <ac:picMkLst>
            <pc:docMk/>
            <pc:sldMk cId="885089429" sldId="281"/>
            <ac:picMk id="7" creationId="{2EA60D9D-790B-490F-A6E6-CDEB7B4982A5}"/>
          </ac:picMkLst>
        </pc:picChg>
        <pc:picChg chg="add mod modCrop">
          <ac:chgData name="cho minjeong" userId="1dabe1b7a2ca309d" providerId="LiveId" clId="{B093E4B1-0CE1-4426-9229-E626FD621B9C}" dt="2019-07-12T02:15:02.859" v="7721" actId="1076"/>
          <ac:picMkLst>
            <pc:docMk/>
            <pc:sldMk cId="885089429" sldId="281"/>
            <ac:picMk id="42" creationId="{B679E3A5-EC52-49D0-A291-9079FF51C318}"/>
          </ac:picMkLst>
        </pc:picChg>
        <pc:cxnChg chg="mod">
          <ac:chgData name="cho minjeong" userId="1dabe1b7a2ca309d" providerId="LiveId" clId="{B093E4B1-0CE1-4426-9229-E626FD621B9C}" dt="2019-07-12T02:06:56.331" v="7336" actId="478"/>
          <ac:cxnSpMkLst>
            <pc:docMk/>
            <pc:sldMk cId="885089429" sldId="281"/>
            <ac:cxnSpMk id="43" creationId="{FBB78FC2-34A4-458F-B548-F26EBDA90C81}"/>
          </ac:cxnSpMkLst>
        </pc:cxnChg>
      </pc:sldChg>
      <pc:sldChg chg="modSp add ord">
        <pc:chgData name="cho minjeong" userId="1dabe1b7a2ca309d" providerId="LiveId" clId="{B093E4B1-0CE1-4426-9229-E626FD621B9C}" dt="2019-07-12T06:07:33.381" v="10172" actId="20577"/>
        <pc:sldMkLst>
          <pc:docMk/>
          <pc:sldMk cId="3894417645" sldId="282"/>
        </pc:sldMkLst>
        <pc:spChg chg="mod">
          <ac:chgData name="cho minjeong" userId="1dabe1b7a2ca309d" providerId="LiveId" clId="{B093E4B1-0CE1-4426-9229-E626FD621B9C}" dt="2019-07-12T06:07:33.381" v="10172" actId="20577"/>
          <ac:spMkLst>
            <pc:docMk/>
            <pc:sldMk cId="3894417645" sldId="282"/>
            <ac:spMk id="4" creationId="{DA7861F7-147D-4AD3-8E63-0DB3BCA6938E}"/>
          </ac:spMkLst>
        </pc:spChg>
      </pc:sldChg>
      <pc:sldChg chg="addSp delSp modSp add">
        <pc:chgData name="cho minjeong" userId="1dabe1b7a2ca309d" providerId="LiveId" clId="{B093E4B1-0CE1-4426-9229-E626FD621B9C}" dt="2019-07-12T02:21:18.135" v="7941" actId="14100"/>
        <pc:sldMkLst>
          <pc:docMk/>
          <pc:sldMk cId="3043799806" sldId="283"/>
        </pc:sldMkLst>
        <pc:spChg chg="del mod">
          <ac:chgData name="cho minjeong" userId="1dabe1b7a2ca309d" providerId="LiveId" clId="{B093E4B1-0CE1-4426-9229-E626FD621B9C}" dt="2019-07-12T02:15:31.352" v="7783" actId="478"/>
          <ac:spMkLst>
            <pc:docMk/>
            <pc:sldMk cId="3043799806" sldId="283"/>
            <ac:spMk id="4" creationId="{DA7861F7-147D-4AD3-8E63-0DB3BCA6938E}"/>
          </ac:spMkLst>
        </pc:spChg>
        <pc:spChg chg="add mod">
          <ac:chgData name="cho minjeong" userId="1dabe1b7a2ca309d" providerId="LiveId" clId="{B093E4B1-0CE1-4426-9229-E626FD621B9C}" dt="2019-07-12T02:21:18.135" v="7941" actId="14100"/>
          <ac:spMkLst>
            <pc:docMk/>
            <pc:sldMk cId="3043799806" sldId="283"/>
            <ac:spMk id="10" creationId="{564C141E-2745-4757-8D90-A35DC7C6BCC2}"/>
          </ac:spMkLst>
        </pc:spChg>
        <pc:spChg chg="add mod">
          <ac:chgData name="cho minjeong" userId="1dabe1b7a2ca309d" providerId="LiveId" clId="{B093E4B1-0CE1-4426-9229-E626FD621B9C}" dt="2019-07-12T02:21:18.135" v="7941" actId="14100"/>
          <ac:spMkLst>
            <pc:docMk/>
            <pc:sldMk cId="3043799806" sldId="283"/>
            <ac:spMk id="12" creationId="{9BE0B55A-B314-440D-B041-2DC3DB4A1985}"/>
          </ac:spMkLst>
        </pc:spChg>
        <pc:spChg chg="add mod">
          <ac:chgData name="cho minjeong" userId="1dabe1b7a2ca309d" providerId="LiveId" clId="{B093E4B1-0CE1-4426-9229-E626FD621B9C}" dt="2019-07-12T02:21:13.829" v="7940" actId="14100"/>
          <ac:spMkLst>
            <pc:docMk/>
            <pc:sldMk cId="3043799806" sldId="283"/>
            <ac:spMk id="15" creationId="{29B8055A-9DE9-4D83-AEE7-DB04F47171EE}"/>
          </ac:spMkLst>
        </pc:spChg>
        <pc:picChg chg="del">
          <ac:chgData name="cho minjeong" userId="1dabe1b7a2ca309d" providerId="LiveId" clId="{B093E4B1-0CE1-4426-9229-E626FD621B9C}" dt="2019-07-12T02:15:27.272" v="7781" actId="478"/>
          <ac:picMkLst>
            <pc:docMk/>
            <pc:sldMk cId="3043799806" sldId="283"/>
            <ac:picMk id="7" creationId="{2EA60D9D-790B-490F-A6E6-CDEB7B4982A5}"/>
          </ac:picMkLst>
        </pc:picChg>
        <pc:picChg chg="add mod">
          <ac:chgData name="cho minjeong" userId="1dabe1b7a2ca309d" providerId="LiveId" clId="{B093E4B1-0CE1-4426-9229-E626FD621B9C}" dt="2019-07-12T02:18:29.871" v="7852" actId="1076"/>
          <ac:picMkLst>
            <pc:docMk/>
            <pc:sldMk cId="3043799806" sldId="283"/>
            <ac:picMk id="8" creationId="{4E0EDE3C-25E7-4EB5-9961-70216EEAF1E1}"/>
          </ac:picMkLst>
        </pc:picChg>
        <pc:picChg chg="add mod">
          <ac:chgData name="cho minjeong" userId="1dabe1b7a2ca309d" providerId="LiveId" clId="{B093E4B1-0CE1-4426-9229-E626FD621B9C}" dt="2019-07-12T02:18:32.245" v="7854" actId="1076"/>
          <ac:picMkLst>
            <pc:docMk/>
            <pc:sldMk cId="3043799806" sldId="283"/>
            <ac:picMk id="9" creationId="{16E5AEC6-7B71-432F-A8B7-8623E0312227}"/>
          </ac:picMkLst>
        </pc:picChg>
        <pc:picChg chg="add mod modCrop">
          <ac:chgData name="cho minjeong" userId="1dabe1b7a2ca309d" providerId="LiveId" clId="{B093E4B1-0CE1-4426-9229-E626FD621B9C}" dt="2019-07-12T02:19:39.746" v="7866" actId="1076"/>
          <ac:picMkLst>
            <pc:docMk/>
            <pc:sldMk cId="3043799806" sldId="283"/>
            <ac:picMk id="11" creationId="{6C5F63AD-F916-4804-9487-BFA1E7F95243}"/>
          </ac:picMkLst>
        </pc:picChg>
        <pc:picChg chg="add mod modCrop">
          <ac:chgData name="cho minjeong" userId="1dabe1b7a2ca309d" providerId="LiveId" clId="{B093E4B1-0CE1-4426-9229-E626FD621B9C}" dt="2019-07-12T02:19:42.064" v="7867" actId="1076"/>
          <ac:picMkLst>
            <pc:docMk/>
            <pc:sldMk cId="3043799806" sldId="283"/>
            <ac:picMk id="14" creationId="{F2D5C5CB-631D-4558-A3FC-AA3075D4CF08}"/>
          </ac:picMkLst>
        </pc:picChg>
        <pc:picChg chg="del">
          <ac:chgData name="cho minjeong" userId="1dabe1b7a2ca309d" providerId="LiveId" clId="{B093E4B1-0CE1-4426-9229-E626FD621B9C}" dt="2019-07-12T02:15:27.272" v="7781" actId="478"/>
          <ac:picMkLst>
            <pc:docMk/>
            <pc:sldMk cId="3043799806" sldId="283"/>
            <ac:picMk id="42" creationId="{B679E3A5-EC52-49D0-A291-9079FF51C318}"/>
          </ac:picMkLst>
        </pc:picChg>
      </pc:sldChg>
      <pc:sldChg chg="addSp delSp modSp add ord">
        <pc:chgData name="cho minjeong" userId="1dabe1b7a2ca309d" providerId="LiveId" clId="{B093E4B1-0CE1-4426-9229-E626FD621B9C}" dt="2019-07-12T02:42:43.320" v="8446" actId="122"/>
        <pc:sldMkLst>
          <pc:docMk/>
          <pc:sldMk cId="1563170674" sldId="284"/>
        </pc:sldMkLst>
        <pc:spChg chg="mod">
          <ac:chgData name="cho minjeong" userId="1dabe1b7a2ca309d" providerId="LiveId" clId="{B093E4B1-0CE1-4426-9229-E626FD621B9C}" dt="2019-07-12T02:30:32.395" v="8158"/>
          <ac:spMkLst>
            <pc:docMk/>
            <pc:sldMk cId="1563170674" sldId="284"/>
            <ac:spMk id="4" creationId="{DA7861F7-147D-4AD3-8E63-0DB3BCA6938E}"/>
          </ac:spMkLst>
        </pc:spChg>
        <pc:spChg chg="add mod">
          <ac:chgData name="cho minjeong" userId="1dabe1b7a2ca309d" providerId="LiveId" clId="{B093E4B1-0CE1-4426-9229-E626FD621B9C}" dt="2019-07-12T02:36:30.510" v="8246" actId="20577"/>
          <ac:spMkLst>
            <pc:docMk/>
            <pc:sldMk cId="1563170674" sldId="284"/>
            <ac:spMk id="10" creationId="{62B0CBAA-0A22-41F1-8FEF-754CA7D4C604}"/>
          </ac:spMkLst>
        </pc:spChg>
        <pc:spChg chg="add mod">
          <ac:chgData name="cho minjeong" userId="1dabe1b7a2ca309d" providerId="LiveId" clId="{B093E4B1-0CE1-4426-9229-E626FD621B9C}" dt="2019-07-12T02:38:49.945" v="8368" actId="1076"/>
          <ac:spMkLst>
            <pc:docMk/>
            <pc:sldMk cId="1563170674" sldId="284"/>
            <ac:spMk id="11" creationId="{51C32C80-55CA-4977-A2F6-FD690F968041}"/>
          </ac:spMkLst>
        </pc:spChg>
        <pc:spChg chg="mod">
          <ac:chgData name="cho minjeong" userId="1dabe1b7a2ca309d" providerId="LiveId" clId="{B093E4B1-0CE1-4426-9229-E626FD621B9C}" dt="2019-07-12T02:36:20.837" v="8234" actId="1076"/>
          <ac:spMkLst>
            <pc:docMk/>
            <pc:sldMk cId="1563170674" sldId="284"/>
            <ac:spMk id="44" creationId="{6E0D1E13-42E9-4926-AC2E-B882AED11692}"/>
          </ac:spMkLst>
        </pc:spChg>
        <pc:graphicFrameChg chg="add mod modGraphic">
          <ac:chgData name="cho minjeong" userId="1dabe1b7a2ca309d" providerId="LiveId" clId="{B093E4B1-0CE1-4426-9229-E626FD621B9C}" dt="2019-07-12T02:42:43.320" v="8446" actId="122"/>
          <ac:graphicFrameMkLst>
            <pc:docMk/>
            <pc:sldMk cId="1563170674" sldId="284"/>
            <ac:graphicFrameMk id="8" creationId="{1F6D0CB1-BC5D-40E1-9CBA-3AA876113D4D}"/>
          </ac:graphicFrameMkLst>
        </pc:graphicFrameChg>
        <pc:graphicFrameChg chg="add mod modGraphic">
          <ac:chgData name="cho minjeong" userId="1dabe1b7a2ca309d" providerId="LiveId" clId="{B093E4B1-0CE1-4426-9229-E626FD621B9C}" dt="2019-07-12T02:42:30.807" v="8433"/>
          <ac:graphicFrameMkLst>
            <pc:docMk/>
            <pc:sldMk cId="1563170674" sldId="284"/>
            <ac:graphicFrameMk id="9" creationId="{6AC70E86-27D8-4F00-A0B8-4668664DFA16}"/>
          </ac:graphicFrameMkLst>
        </pc:graphicFrameChg>
        <pc:graphicFrameChg chg="add mod modGraphic">
          <ac:chgData name="cho minjeong" userId="1dabe1b7a2ca309d" providerId="LiveId" clId="{B093E4B1-0CE1-4426-9229-E626FD621B9C}" dt="2019-07-12T02:42:35.283" v="8439"/>
          <ac:graphicFrameMkLst>
            <pc:docMk/>
            <pc:sldMk cId="1563170674" sldId="284"/>
            <ac:graphicFrameMk id="14" creationId="{1D0B4FB5-C8F4-45CB-BE0D-A2BAE9A978ED}"/>
          </ac:graphicFrameMkLst>
        </pc:graphicFrameChg>
        <pc:picChg chg="del mod">
          <ac:chgData name="cho minjeong" userId="1dabe1b7a2ca309d" providerId="LiveId" clId="{B093E4B1-0CE1-4426-9229-E626FD621B9C}" dt="2019-07-12T02:27:34.128" v="8099" actId="478"/>
          <ac:picMkLst>
            <pc:docMk/>
            <pc:sldMk cId="1563170674" sldId="284"/>
            <ac:picMk id="7" creationId="{2EA60D9D-790B-490F-A6E6-CDEB7B4982A5}"/>
          </ac:picMkLst>
        </pc:picChg>
        <pc:picChg chg="del">
          <ac:chgData name="cho minjeong" userId="1dabe1b7a2ca309d" providerId="LiveId" clId="{B093E4B1-0CE1-4426-9229-E626FD621B9C}" dt="2019-07-12T02:27:32.818" v="8097" actId="478"/>
          <ac:picMkLst>
            <pc:docMk/>
            <pc:sldMk cId="1563170674" sldId="284"/>
            <ac:picMk id="42" creationId="{B679E3A5-EC52-49D0-A291-9079FF51C318}"/>
          </ac:picMkLst>
        </pc:picChg>
      </pc:sldChg>
      <pc:sldChg chg="delSp modSp add">
        <pc:chgData name="cho minjeong" userId="1dabe1b7a2ca309d" providerId="LiveId" clId="{B093E4B1-0CE1-4426-9229-E626FD621B9C}" dt="2019-07-12T06:40:44.362" v="10845" actId="255"/>
        <pc:sldMkLst>
          <pc:docMk/>
          <pc:sldMk cId="759050832" sldId="285"/>
        </pc:sldMkLst>
        <pc:spChg chg="mod">
          <ac:chgData name="cho minjeong" userId="1dabe1b7a2ca309d" providerId="LiveId" clId="{B093E4B1-0CE1-4426-9229-E626FD621B9C}" dt="2019-07-12T02:34:23.344" v="8195"/>
          <ac:spMkLst>
            <pc:docMk/>
            <pc:sldMk cId="759050832" sldId="285"/>
            <ac:spMk id="3" creationId="{BD695E01-0113-4389-A9BA-6AD427802A0B}"/>
          </ac:spMkLst>
        </pc:spChg>
        <pc:spChg chg="del">
          <ac:chgData name="cho minjeong" userId="1dabe1b7a2ca309d" providerId="LiveId" clId="{B093E4B1-0CE1-4426-9229-E626FD621B9C}" dt="2019-07-12T05:47:19.403" v="9463" actId="478"/>
          <ac:spMkLst>
            <pc:docMk/>
            <pc:sldMk cId="759050832" sldId="285"/>
            <ac:spMk id="5" creationId="{97976C34-5387-43E4-AAF7-D98757DF7A8A}"/>
          </ac:spMkLst>
        </pc:spChg>
        <pc:spChg chg="del">
          <ac:chgData name="cho minjeong" userId="1dabe1b7a2ca309d" providerId="LiveId" clId="{B093E4B1-0CE1-4426-9229-E626FD621B9C}" dt="2019-07-12T05:47:17.904" v="9462" actId="478"/>
          <ac:spMkLst>
            <pc:docMk/>
            <pc:sldMk cId="759050832" sldId="285"/>
            <ac:spMk id="6" creationId="{91F88871-E26E-4838-90C0-32EE0CC7FAD1}"/>
          </ac:spMkLst>
        </pc:spChg>
        <pc:spChg chg="mod">
          <ac:chgData name="cho minjeong" userId="1dabe1b7a2ca309d" providerId="LiveId" clId="{B093E4B1-0CE1-4426-9229-E626FD621B9C}" dt="2019-07-12T06:40:44.362" v="10845" actId="255"/>
          <ac:spMkLst>
            <pc:docMk/>
            <pc:sldMk cId="759050832" sldId="285"/>
            <ac:spMk id="7" creationId="{76AF793F-E2CF-423A-9395-B49450FCB086}"/>
          </ac:spMkLst>
        </pc:spChg>
      </pc:sldChg>
      <pc:sldChg chg="add del">
        <pc:chgData name="cho minjeong" userId="1dabe1b7a2ca309d" providerId="LiveId" clId="{B093E4B1-0CE1-4426-9229-E626FD621B9C}" dt="2019-07-12T02:34:15.978" v="8167"/>
        <pc:sldMkLst>
          <pc:docMk/>
          <pc:sldMk cId="2591562086" sldId="285"/>
        </pc:sldMkLst>
      </pc:sldChg>
      <pc:sldChg chg="delSp modSp add">
        <pc:chgData name="cho minjeong" userId="1dabe1b7a2ca309d" providerId="LiveId" clId="{B093E4B1-0CE1-4426-9229-E626FD621B9C}" dt="2019-07-12T04:41:57.653" v="8953"/>
        <pc:sldMkLst>
          <pc:docMk/>
          <pc:sldMk cId="81510761" sldId="286"/>
        </pc:sldMkLst>
        <pc:spChg chg="del mod">
          <ac:chgData name="cho minjeong" userId="1dabe1b7a2ca309d" providerId="LiveId" clId="{B093E4B1-0CE1-4426-9229-E626FD621B9C}" dt="2019-07-12T04:41:57.653" v="8953"/>
          <ac:spMkLst>
            <pc:docMk/>
            <pc:sldMk cId="81510761" sldId="286"/>
            <ac:spMk id="6" creationId="{91F88871-E26E-4838-90C0-32EE0CC7FAD1}"/>
          </ac:spMkLst>
        </pc:spChg>
      </pc:sldChg>
      <pc:sldChg chg="addSp delSp modSp add">
        <pc:chgData name="cho minjeong" userId="1dabe1b7a2ca309d" providerId="LiveId" clId="{B093E4B1-0CE1-4426-9229-E626FD621B9C}" dt="2019-07-12T04:44:29.731" v="9177"/>
        <pc:sldMkLst>
          <pc:docMk/>
          <pc:sldMk cId="1749144378" sldId="287"/>
        </pc:sldMkLst>
        <pc:spChg chg="mod">
          <ac:chgData name="cho minjeong" userId="1dabe1b7a2ca309d" providerId="LiveId" clId="{B093E4B1-0CE1-4426-9229-E626FD621B9C}" dt="2019-07-12T04:44:29.731" v="9177"/>
          <ac:spMkLst>
            <pc:docMk/>
            <pc:sldMk cId="1749144378" sldId="287"/>
            <ac:spMk id="6" creationId="{91F88871-E26E-4838-90C0-32EE0CC7FAD1}"/>
          </ac:spMkLst>
        </pc:spChg>
        <pc:grpChg chg="add mod">
          <ac:chgData name="cho minjeong" userId="1dabe1b7a2ca309d" providerId="LiveId" clId="{B093E4B1-0CE1-4426-9229-E626FD621B9C}" dt="2019-07-12T04:43:32.697" v="9008" actId="1076"/>
          <ac:grpSpMkLst>
            <pc:docMk/>
            <pc:sldMk cId="1749144378" sldId="287"/>
            <ac:grpSpMk id="13" creationId="{B7CFDE08-648B-4991-82E9-64AF53C59C48}"/>
          </ac:grpSpMkLst>
        </pc:grpChg>
        <pc:picChg chg="del">
          <ac:chgData name="cho minjeong" userId="1dabe1b7a2ca309d" providerId="LiveId" clId="{B093E4B1-0CE1-4426-9229-E626FD621B9C}" dt="2019-07-12T02:53:02.325" v="8523" actId="478"/>
          <ac:picMkLst>
            <pc:docMk/>
            <pc:sldMk cId="1749144378" sldId="287"/>
            <ac:picMk id="4" creationId="{9BEFF49C-615C-4893-B769-283D353C1EBC}"/>
          </ac:picMkLst>
        </pc:picChg>
        <pc:picChg chg="add mod modCrop">
          <ac:chgData name="cho minjeong" userId="1dabe1b7a2ca309d" providerId="LiveId" clId="{B093E4B1-0CE1-4426-9229-E626FD621B9C}" dt="2019-07-12T04:43:31.757" v="9007" actId="164"/>
          <ac:picMkLst>
            <pc:docMk/>
            <pc:sldMk cId="1749144378" sldId="287"/>
            <ac:picMk id="7" creationId="{22C2685A-CBE9-46AF-BABC-5DF2A59F4924}"/>
          </ac:picMkLst>
        </pc:picChg>
        <pc:picChg chg="add mod modCrop">
          <ac:chgData name="cho minjeong" userId="1dabe1b7a2ca309d" providerId="LiveId" clId="{B093E4B1-0CE1-4426-9229-E626FD621B9C}" dt="2019-07-12T04:43:31.757" v="9007" actId="164"/>
          <ac:picMkLst>
            <pc:docMk/>
            <pc:sldMk cId="1749144378" sldId="287"/>
            <ac:picMk id="8" creationId="{863ADE20-75CD-42F5-A66F-A17D069BAB55}"/>
          </ac:picMkLst>
        </pc:picChg>
        <pc:picChg chg="add mod">
          <ac:chgData name="cho minjeong" userId="1dabe1b7a2ca309d" providerId="LiveId" clId="{B093E4B1-0CE1-4426-9229-E626FD621B9C}" dt="2019-07-12T04:43:33.923" v="9009" actId="1076"/>
          <ac:picMkLst>
            <pc:docMk/>
            <pc:sldMk cId="1749144378" sldId="287"/>
            <ac:picMk id="9" creationId="{3783DB22-3AD3-49F2-B1F9-CE996BA00592}"/>
          </ac:picMkLst>
        </pc:picChg>
        <pc:picChg chg="del">
          <ac:chgData name="cho minjeong" userId="1dabe1b7a2ca309d" providerId="LiveId" clId="{B093E4B1-0CE1-4426-9229-E626FD621B9C}" dt="2019-07-12T02:53:02.325" v="8523" actId="478"/>
          <ac:picMkLst>
            <pc:docMk/>
            <pc:sldMk cId="1749144378" sldId="287"/>
            <ac:picMk id="10" creationId="{05ABB5B9-B3E2-4D80-A4BA-E4ABBFF8ED68}"/>
          </ac:picMkLst>
        </pc:picChg>
        <pc:picChg chg="add del">
          <ac:chgData name="cho minjeong" userId="1dabe1b7a2ca309d" providerId="LiveId" clId="{B093E4B1-0CE1-4426-9229-E626FD621B9C}" dt="2019-07-12T04:24:49.524" v="8693"/>
          <ac:picMkLst>
            <pc:docMk/>
            <pc:sldMk cId="1749144378" sldId="287"/>
            <ac:picMk id="11" creationId="{3794A1C5-F793-4EA2-8240-1FC393311DA2}"/>
          </ac:picMkLst>
        </pc:picChg>
        <pc:picChg chg="add mod modCrop">
          <ac:chgData name="cho minjeong" userId="1dabe1b7a2ca309d" providerId="LiveId" clId="{B093E4B1-0CE1-4426-9229-E626FD621B9C}" dt="2019-07-12T04:43:31.757" v="9007" actId="164"/>
          <ac:picMkLst>
            <pc:docMk/>
            <pc:sldMk cId="1749144378" sldId="287"/>
            <ac:picMk id="12" creationId="{5EA2DE07-57A8-445B-A511-DF2B3032C786}"/>
          </ac:picMkLst>
        </pc:picChg>
      </pc:sldChg>
      <pc:sldChg chg="addSp delSp modSp add">
        <pc:chgData name="cho minjeong" userId="1dabe1b7a2ca309d" providerId="LiveId" clId="{B093E4B1-0CE1-4426-9229-E626FD621B9C}" dt="2019-07-12T04:44:38.317" v="9187" actId="20577"/>
        <pc:sldMkLst>
          <pc:docMk/>
          <pc:sldMk cId="2778339974" sldId="288"/>
        </pc:sldMkLst>
        <pc:spChg chg="mod">
          <ac:chgData name="cho minjeong" userId="1dabe1b7a2ca309d" providerId="LiveId" clId="{B093E4B1-0CE1-4426-9229-E626FD621B9C}" dt="2019-07-12T04:44:38.317" v="9187" actId="20577"/>
          <ac:spMkLst>
            <pc:docMk/>
            <pc:sldMk cId="2778339974" sldId="288"/>
            <ac:spMk id="6" creationId="{91F88871-E26E-4838-90C0-32EE0CC7FAD1}"/>
          </ac:spMkLst>
        </pc:spChg>
        <pc:spChg chg="add mod">
          <ac:chgData name="cho minjeong" userId="1dabe1b7a2ca309d" providerId="LiveId" clId="{B093E4B1-0CE1-4426-9229-E626FD621B9C}" dt="2019-07-12T04:35:21.112" v="8875" actId="1076"/>
          <ac:spMkLst>
            <pc:docMk/>
            <pc:sldMk cId="2778339974" sldId="288"/>
            <ac:spMk id="18" creationId="{E118D785-5AE4-4404-A66E-35E1D244FCF8}"/>
          </ac:spMkLst>
        </pc:spChg>
        <pc:grpChg chg="add mod">
          <ac:chgData name="cho minjeong" userId="1dabe1b7a2ca309d" providerId="LiveId" clId="{B093E4B1-0CE1-4426-9229-E626FD621B9C}" dt="2019-07-12T04:34:04.399" v="8741" actId="164"/>
          <ac:grpSpMkLst>
            <pc:docMk/>
            <pc:sldMk cId="2778339974" sldId="288"/>
            <ac:grpSpMk id="15" creationId="{3EC16A57-5CF8-4CA8-8DD0-B3AE1FDD7A4C}"/>
          </ac:grpSpMkLst>
        </pc:grpChg>
        <pc:grpChg chg="add mod">
          <ac:chgData name="cho minjeong" userId="1dabe1b7a2ca309d" providerId="LiveId" clId="{B093E4B1-0CE1-4426-9229-E626FD621B9C}" dt="2019-07-12T04:34:04.399" v="8741" actId="164"/>
          <ac:grpSpMkLst>
            <pc:docMk/>
            <pc:sldMk cId="2778339974" sldId="288"/>
            <ac:grpSpMk id="16" creationId="{E8455E30-8B16-418D-B43E-0A661D3CEC8D}"/>
          </ac:grpSpMkLst>
        </pc:grpChg>
        <pc:grpChg chg="add mod">
          <ac:chgData name="cho minjeong" userId="1dabe1b7a2ca309d" providerId="LiveId" clId="{B093E4B1-0CE1-4426-9229-E626FD621B9C}" dt="2019-07-12T04:34:09.527" v="8744" actId="1076"/>
          <ac:grpSpMkLst>
            <pc:docMk/>
            <pc:sldMk cId="2778339974" sldId="288"/>
            <ac:grpSpMk id="17" creationId="{D66FDD91-8111-4296-A16F-C3D433803499}"/>
          </ac:grpSpMkLst>
        </pc:grpChg>
        <pc:picChg chg="add mod">
          <ac:chgData name="cho minjeong" userId="1dabe1b7a2ca309d" providerId="LiveId" clId="{B093E4B1-0CE1-4426-9229-E626FD621B9C}" dt="2019-07-12T04:34:00.809" v="8739" actId="164"/>
          <ac:picMkLst>
            <pc:docMk/>
            <pc:sldMk cId="2778339974" sldId="288"/>
            <ac:picMk id="4" creationId="{1D586D47-8BAB-4052-BD19-F13BB33BE8DA}"/>
          </ac:picMkLst>
        </pc:picChg>
        <pc:picChg chg="del">
          <ac:chgData name="cho minjeong" userId="1dabe1b7a2ca309d" providerId="LiveId" clId="{B093E4B1-0CE1-4426-9229-E626FD621B9C}" dt="2019-07-12T03:00:28.051" v="8627" actId="478"/>
          <ac:picMkLst>
            <pc:docMk/>
            <pc:sldMk cId="2778339974" sldId="288"/>
            <ac:picMk id="7" creationId="{22C2685A-CBE9-46AF-BABC-5DF2A59F4924}"/>
          </ac:picMkLst>
        </pc:picChg>
        <pc:picChg chg="del">
          <ac:chgData name="cho minjeong" userId="1dabe1b7a2ca309d" providerId="LiveId" clId="{B093E4B1-0CE1-4426-9229-E626FD621B9C}" dt="2019-07-12T03:00:28.051" v="8627" actId="478"/>
          <ac:picMkLst>
            <pc:docMk/>
            <pc:sldMk cId="2778339974" sldId="288"/>
            <ac:picMk id="8" creationId="{863ADE20-75CD-42F5-A66F-A17D069BAB55}"/>
          </ac:picMkLst>
        </pc:picChg>
        <pc:picChg chg="del">
          <ac:chgData name="cho minjeong" userId="1dabe1b7a2ca309d" providerId="LiveId" clId="{B093E4B1-0CE1-4426-9229-E626FD621B9C}" dt="2019-07-12T03:00:28.051" v="8627" actId="478"/>
          <ac:picMkLst>
            <pc:docMk/>
            <pc:sldMk cId="2778339974" sldId="288"/>
            <ac:picMk id="9" creationId="{3783DB22-3AD3-49F2-B1F9-CE996BA00592}"/>
          </ac:picMkLst>
        </pc:picChg>
        <pc:picChg chg="add mod">
          <ac:chgData name="cho minjeong" userId="1dabe1b7a2ca309d" providerId="LiveId" clId="{B093E4B1-0CE1-4426-9229-E626FD621B9C}" dt="2019-07-12T04:34:00.809" v="8739" actId="164"/>
          <ac:picMkLst>
            <pc:docMk/>
            <pc:sldMk cId="2778339974" sldId="288"/>
            <ac:picMk id="10" creationId="{B2977E0C-00AC-4A74-9884-65E30F05ECAC}"/>
          </ac:picMkLst>
        </pc:picChg>
        <pc:picChg chg="add mod">
          <ac:chgData name="cho minjeong" userId="1dabe1b7a2ca309d" providerId="LiveId" clId="{B093E4B1-0CE1-4426-9229-E626FD621B9C}" dt="2019-07-12T04:34:02.100" v="8740" actId="164"/>
          <ac:picMkLst>
            <pc:docMk/>
            <pc:sldMk cId="2778339974" sldId="288"/>
            <ac:picMk id="11" creationId="{9B8FEC01-B1E0-434A-89DE-651C853AB8CD}"/>
          </ac:picMkLst>
        </pc:picChg>
        <pc:picChg chg="add mod">
          <ac:chgData name="cho minjeong" userId="1dabe1b7a2ca309d" providerId="LiveId" clId="{B093E4B1-0CE1-4426-9229-E626FD621B9C}" dt="2019-07-12T04:34:02.100" v="8740" actId="164"/>
          <ac:picMkLst>
            <pc:docMk/>
            <pc:sldMk cId="2778339974" sldId="288"/>
            <ac:picMk id="12" creationId="{D70A9C3A-2EEC-4528-B74A-AEC63F0F84C1}"/>
          </ac:picMkLst>
        </pc:picChg>
        <pc:cxnChg chg="add mod">
          <ac:chgData name="cho minjeong" userId="1dabe1b7a2ca309d" providerId="LiveId" clId="{B093E4B1-0CE1-4426-9229-E626FD621B9C}" dt="2019-07-12T04:34:04.399" v="8741" actId="164"/>
          <ac:cxnSpMkLst>
            <pc:docMk/>
            <pc:sldMk cId="2778339974" sldId="288"/>
            <ac:cxnSpMk id="14" creationId="{05E21C1E-0DD5-4EA2-98BE-0A5CDA81447E}"/>
          </ac:cxnSpMkLst>
        </pc:cxnChg>
      </pc:sldChg>
      <pc:sldChg chg="add del">
        <pc:chgData name="cho minjeong" userId="1dabe1b7a2ca309d" providerId="LiveId" clId="{B093E4B1-0CE1-4426-9229-E626FD621B9C}" dt="2019-07-12T04:40:04.435" v="8936" actId="2696"/>
        <pc:sldMkLst>
          <pc:docMk/>
          <pc:sldMk cId="1183652336" sldId="289"/>
        </pc:sldMkLst>
      </pc:sldChg>
      <pc:sldChg chg="addSp delSp modSp add">
        <pc:chgData name="cho minjeong" userId="1dabe1b7a2ca309d" providerId="LiveId" clId="{B093E4B1-0CE1-4426-9229-E626FD621B9C}" dt="2019-07-12T04:44:45.819" v="9197" actId="20577"/>
        <pc:sldMkLst>
          <pc:docMk/>
          <pc:sldMk cId="3220258505" sldId="290"/>
        </pc:sldMkLst>
        <pc:spChg chg="mod">
          <ac:chgData name="cho minjeong" userId="1dabe1b7a2ca309d" providerId="LiveId" clId="{B093E4B1-0CE1-4426-9229-E626FD621B9C}" dt="2019-07-12T04:44:45.819" v="9197" actId="20577"/>
          <ac:spMkLst>
            <pc:docMk/>
            <pc:sldMk cId="3220258505" sldId="290"/>
            <ac:spMk id="6" creationId="{91F88871-E26E-4838-90C0-32EE0CC7FAD1}"/>
          </ac:spMkLst>
        </pc:spChg>
        <pc:spChg chg="del mod">
          <ac:chgData name="cho minjeong" userId="1dabe1b7a2ca309d" providerId="LiveId" clId="{B093E4B1-0CE1-4426-9229-E626FD621B9C}" dt="2019-07-12T04:38:44.260" v="8883" actId="478"/>
          <ac:spMkLst>
            <pc:docMk/>
            <pc:sldMk cId="3220258505" sldId="290"/>
            <ac:spMk id="18" creationId="{E118D785-5AE4-4404-A66E-35E1D244FCF8}"/>
          </ac:spMkLst>
        </pc:spChg>
        <pc:grpChg chg="del">
          <ac:chgData name="cho minjeong" userId="1dabe1b7a2ca309d" providerId="LiveId" clId="{B093E4B1-0CE1-4426-9229-E626FD621B9C}" dt="2019-07-12T04:38:37.073" v="8878" actId="478"/>
          <ac:grpSpMkLst>
            <pc:docMk/>
            <pc:sldMk cId="3220258505" sldId="290"/>
            <ac:grpSpMk id="17" creationId="{D66FDD91-8111-4296-A16F-C3D433803499}"/>
          </ac:grpSpMkLst>
        </pc:grpChg>
        <pc:picChg chg="add mod">
          <ac:chgData name="cho minjeong" userId="1dabe1b7a2ca309d" providerId="LiveId" clId="{B093E4B1-0CE1-4426-9229-E626FD621B9C}" dt="2019-07-12T04:40:56.861" v="8940" actId="14100"/>
          <ac:picMkLst>
            <pc:docMk/>
            <pc:sldMk cId="3220258505" sldId="290"/>
            <ac:picMk id="7" creationId="{A0F37363-DB7D-404B-A3C7-8897E50A7B5A}"/>
          </ac:picMkLst>
        </pc:picChg>
        <pc:picChg chg="add mod">
          <ac:chgData name="cho minjeong" userId="1dabe1b7a2ca309d" providerId="LiveId" clId="{B093E4B1-0CE1-4426-9229-E626FD621B9C}" dt="2019-07-12T04:41:29.811" v="8946" actId="1076"/>
          <ac:picMkLst>
            <pc:docMk/>
            <pc:sldMk cId="3220258505" sldId="290"/>
            <ac:picMk id="8" creationId="{D334058E-99AF-4CB6-BE42-1B9629E726DD}"/>
          </ac:picMkLst>
        </pc:picChg>
      </pc:sldChg>
      <pc:sldChg chg="addSp delSp modSp add">
        <pc:chgData name="cho minjeong" userId="1dabe1b7a2ca309d" providerId="LiveId" clId="{B093E4B1-0CE1-4426-9229-E626FD621B9C}" dt="2019-07-12T05:47:33.248" v="9465" actId="20577"/>
        <pc:sldMkLst>
          <pc:docMk/>
          <pc:sldMk cId="2944433621" sldId="291"/>
        </pc:sldMkLst>
        <pc:spChg chg="add mod ord">
          <ac:chgData name="cho minjeong" userId="1dabe1b7a2ca309d" providerId="LiveId" clId="{B093E4B1-0CE1-4426-9229-E626FD621B9C}" dt="2019-07-12T05:38:14.965" v="9434" actId="164"/>
          <ac:spMkLst>
            <pc:docMk/>
            <pc:sldMk cId="2944433621" sldId="291"/>
            <ac:spMk id="22" creationId="{D3BF73F8-EA41-4857-A270-A3E9824DD33F}"/>
          </ac:spMkLst>
        </pc:spChg>
        <pc:spChg chg="mod">
          <ac:chgData name="cho minjeong" userId="1dabe1b7a2ca309d" providerId="LiveId" clId="{B093E4B1-0CE1-4426-9229-E626FD621B9C}" dt="2019-07-12T05:47:33.248" v="9465" actId="20577"/>
          <ac:spMkLst>
            <pc:docMk/>
            <pc:sldMk cId="2944433621" sldId="291"/>
            <ac:spMk id="42" creationId="{7259F93D-680A-43CA-AF12-EAEE89FEEF1B}"/>
          </ac:spMkLst>
        </pc:spChg>
        <pc:grpChg chg="del">
          <ac:chgData name="cho minjeong" userId="1dabe1b7a2ca309d" providerId="LiveId" clId="{B093E4B1-0CE1-4426-9229-E626FD621B9C}" dt="2019-07-12T05:33:54.223" v="9204" actId="478"/>
          <ac:grpSpMkLst>
            <pc:docMk/>
            <pc:sldMk cId="2944433621" sldId="291"/>
            <ac:grpSpMk id="9" creationId="{80BE6FE8-394F-45C5-8433-20F91C8799DC}"/>
          </ac:grpSpMkLst>
        </pc:grpChg>
        <pc:grpChg chg="add mod">
          <ac:chgData name="cho minjeong" userId="1dabe1b7a2ca309d" providerId="LiveId" clId="{B093E4B1-0CE1-4426-9229-E626FD621B9C}" dt="2019-07-12T05:38:14.965" v="9434" actId="164"/>
          <ac:grpSpMkLst>
            <pc:docMk/>
            <pc:sldMk cId="2944433621" sldId="291"/>
            <ac:grpSpMk id="15" creationId="{18673BA2-5EAB-4A83-B185-0A966C0FEBAF}"/>
          </ac:grpSpMkLst>
        </pc:grpChg>
        <pc:grpChg chg="add mod">
          <ac:chgData name="cho minjeong" userId="1dabe1b7a2ca309d" providerId="LiveId" clId="{B093E4B1-0CE1-4426-9229-E626FD621B9C}" dt="2019-07-12T05:38:17.348" v="9435" actId="1076"/>
          <ac:grpSpMkLst>
            <pc:docMk/>
            <pc:sldMk cId="2944433621" sldId="291"/>
            <ac:grpSpMk id="23" creationId="{A560C47C-4897-4A58-A8F9-B02FF8BDDA68}"/>
          </ac:grpSpMkLst>
        </pc:grpChg>
        <pc:grpChg chg="add mod">
          <ac:chgData name="cho minjeong" userId="1dabe1b7a2ca309d" providerId="LiveId" clId="{B093E4B1-0CE1-4426-9229-E626FD621B9C}" dt="2019-07-12T05:38:44.689" v="9448" actId="164"/>
          <ac:grpSpMkLst>
            <pc:docMk/>
            <pc:sldMk cId="2944433621" sldId="291"/>
            <ac:grpSpMk id="24" creationId="{D5EDE272-8281-4108-A37F-6691400E5DA7}"/>
          </ac:grpSpMkLst>
        </pc:grpChg>
        <pc:picChg chg="add mod modCrop">
          <ac:chgData name="cho minjeong" userId="1dabe1b7a2ca309d" providerId="LiveId" clId="{B093E4B1-0CE1-4426-9229-E626FD621B9C}" dt="2019-07-12T05:35:28.240" v="9400" actId="1076"/>
          <ac:picMkLst>
            <pc:docMk/>
            <pc:sldMk cId="2944433621" sldId="291"/>
            <ac:picMk id="4" creationId="{DE32B511-ABFB-4A3A-A1C7-17E638EA23CD}"/>
          </ac:picMkLst>
        </pc:picChg>
        <pc:picChg chg="add mod">
          <ac:chgData name="cho minjeong" userId="1dabe1b7a2ca309d" providerId="LiveId" clId="{B093E4B1-0CE1-4426-9229-E626FD621B9C}" dt="2019-07-12T05:36:48.846" v="9412" actId="1076"/>
          <ac:picMkLst>
            <pc:docMk/>
            <pc:sldMk cId="2944433621" sldId="291"/>
            <ac:picMk id="7" creationId="{2F9F3B46-5416-4061-8079-33D1A9CF6000}"/>
          </ac:picMkLst>
        </pc:picChg>
        <pc:picChg chg="del">
          <ac:chgData name="cho minjeong" userId="1dabe1b7a2ca309d" providerId="LiveId" clId="{B093E4B1-0CE1-4426-9229-E626FD621B9C}" dt="2019-07-12T05:33:54.223" v="9204" actId="478"/>
          <ac:picMkLst>
            <pc:docMk/>
            <pc:sldMk cId="2944433621" sldId="291"/>
            <ac:picMk id="8" creationId="{52082E04-96F7-49D4-9B3F-48C8BAD046A5}"/>
          </ac:picMkLst>
        </pc:picChg>
        <pc:picChg chg="add mod">
          <ac:chgData name="cho minjeong" userId="1dabe1b7a2ca309d" providerId="LiveId" clId="{B093E4B1-0CE1-4426-9229-E626FD621B9C}" dt="2019-07-12T05:37:48.227" v="9429" actId="164"/>
          <ac:picMkLst>
            <pc:docMk/>
            <pc:sldMk cId="2944433621" sldId="291"/>
            <ac:picMk id="16" creationId="{9B6555B2-0CD4-46E4-922C-8BC1E709F7FC}"/>
          </ac:picMkLst>
        </pc:picChg>
        <pc:picChg chg="add mod">
          <ac:chgData name="cho minjeong" userId="1dabe1b7a2ca309d" providerId="LiveId" clId="{B093E4B1-0CE1-4426-9229-E626FD621B9C}" dt="2019-07-12T05:37:48.227" v="9429" actId="164"/>
          <ac:picMkLst>
            <pc:docMk/>
            <pc:sldMk cId="2944433621" sldId="291"/>
            <ac:picMk id="17" creationId="{3E68C7FF-623E-4652-814F-627B41867578}"/>
          </ac:picMkLst>
        </pc:picChg>
        <pc:picChg chg="add mod">
          <ac:chgData name="cho minjeong" userId="1dabe1b7a2ca309d" providerId="LiveId" clId="{B093E4B1-0CE1-4426-9229-E626FD621B9C}" dt="2019-07-12T05:37:48.227" v="9429" actId="164"/>
          <ac:picMkLst>
            <pc:docMk/>
            <pc:sldMk cId="2944433621" sldId="291"/>
            <ac:picMk id="18" creationId="{C9A7B1F3-904C-4037-A511-4AAE2CCEDAF9}"/>
          </ac:picMkLst>
        </pc:picChg>
        <pc:picChg chg="add mod">
          <ac:chgData name="cho minjeong" userId="1dabe1b7a2ca309d" providerId="LiveId" clId="{B093E4B1-0CE1-4426-9229-E626FD621B9C}" dt="2019-07-12T05:38:44.689" v="9448" actId="164"/>
          <ac:picMkLst>
            <pc:docMk/>
            <pc:sldMk cId="2944433621" sldId="291"/>
            <ac:picMk id="19" creationId="{C1E8CA43-ADA1-49B5-8C9A-F526273FED2C}"/>
          </ac:picMkLst>
        </pc:picChg>
        <pc:picChg chg="add mod">
          <ac:chgData name="cho minjeong" userId="1dabe1b7a2ca309d" providerId="LiveId" clId="{B093E4B1-0CE1-4426-9229-E626FD621B9C}" dt="2019-07-12T05:38:44.689" v="9448" actId="164"/>
          <ac:picMkLst>
            <pc:docMk/>
            <pc:sldMk cId="2944433621" sldId="291"/>
            <ac:picMk id="20" creationId="{94EC979B-8B00-4D98-9ECB-319B8BF37570}"/>
          </ac:picMkLst>
        </pc:picChg>
        <pc:picChg chg="add mod">
          <ac:chgData name="cho minjeong" userId="1dabe1b7a2ca309d" providerId="LiveId" clId="{B093E4B1-0CE1-4426-9229-E626FD621B9C}" dt="2019-07-12T05:38:44.689" v="9448" actId="164"/>
          <ac:picMkLst>
            <pc:docMk/>
            <pc:sldMk cId="2944433621" sldId="291"/>
            <ac:picMk id="21" creationId="{B094EF41-5986-4A6C-B548-A39E81812A94}"/>
          </ac:picMkLst>
        </pc:picChg>
        <pc:picChg chg="add mod">
          <ac:chgData name="cho minjeong" userId="1dabe1b7a2ca309d" providerId="LiveId" clId="{B093E4B1-0CE1-4426-9229-E626FD621B9C}" dt="2019-07-12T05:41:23.886" v="9451" actId="1076"/>
          <ac:picMkLst>
            <pc:docMk/>
            <pc:sldMk cId="2944433621" sldId="291"/>
            <ac:picMk id="25" creationId="{C5950BEB-1836-4F19-9EF8-896EB14FAB68}"/>
          </ac:picMkLst>
        </pc:picChg>
      </pc:sldChg>
      <pc:sldChg chg="addSp modSp add">
        <pc:chgData name="cho minjeong" userId="1dabe1b7a2ca309d" providerId="LiveId" clId="{B093E4B1-0CE1-4426-9229-E626FD621B9C}" dt="2019-07-12T06:20:56.885" v="10693" actId="20577"/>
        <pc:sldMkLst>
          <pc:docMk/>
          <pc:sldMk cId="1299727475" sldId="292"/>
        </pc:sldMkLst>
        <pc:spChg chg="mod">
          <ac:chgData name="cho minjeong" userId="1dabe1b7a2ca309d" providerId="LiveId" clId="{B093E4B1-0CE1-4426-9229-E626FD621B9C}" dt="2019-07-12T06:20:56.885" v="10693" actId="20577"/>
          <ac:spMkLst>
            <pc:docMk/>
            <pc:sldMk cId="1299727475" sldId="292"/>
            <ac:spMk id="4" creationId="{BA7956B0-C210-4058-B0DF-B3B2511F7735}"/>
          </ac:spMkLst>
        </pc:spChg>
        <pc:picChg chg="add mod">
          <ac:chgData name="cho minjeong" userId="1dabe1b7a2ca309d" providerId="LiveId" clId="{B093E4B1-0CE1-4426-9229-E626FD621B9C}" dt="2019-07-12T06:20:55.963" v="10692" actId="1076"/>
          <ac:picMkLst>
            <pc:docMk/>
            <pc:sldMk cId="1299727475" sldId="292"/>
            <ac:picMk id="5" creationId="{CECBFCFC-0B91-4A91-AF99-D524DE6AE070}"/>
          </ac:picMkLst>
        </pc:picChg>
      </pc:sldChg>
      <pc:sldMasterChg chg="modSldLayout">
        <pc:chgData name="cho minjeong" userId="1dabe1b7a2ca309d" providerId="LiveId" clId="{B093E4B1-0CE1-4426-9229-E626FD621B9C}" dt="2019-07-11T05:51:00.524" v="145"/>
        <pc:sldMasterMkLst>
          <pc:docMk/>
          <pc:sldMasterMk cId="887337594" sldId="2147483660"/>
        </pc:sldMasterMkLst>
        <pc:sldLayoutChg chg="addSp delSp modSp">
          <pc:chgData name="cho minjeong" userId="1dabe1b7a2ca309d" providerId="LiveId" clId="{B093E4B1-0CE1-4426-9229-E626FD621B9C}" dt="2019-07-11T05:51:00.524" v="145"/>
          <pc:sldLayoutMkLst>
            <pc:docMk/>
            <pc:sldMasterMk cId="887337594" sldId="2147483660"/>
            <pc:sldLayoutMk cId="107529494" sldId="2147483661"/>
          </pc:sldLayoutMkLst>
          <pc:spChg chg="mod topLvl">
            <ac:chgData name="cho minjeong" userId="1dabe1b7a2ca309d" providerId="LiveId" clId="{B093E4B1-0CE1-4426-9229-E626FD621B9C}" dt="2019-07-11T05:51:00.524" v="145"/>
            <ac:spMkLst>
              <pc:docMk/>
              <pc:sldMasterMk cId="887337594" sldId="2147483660"/>
              <pc:sldLayoutMk cId="107529494" sldId="2147483661"/>
              <ac:spMk id="12" creationId="{EC720DBD-876A-43B0-A87B-D7CCBC6C45E0}"/>
            </ac:spMkLst>
          </pc:spChg>
          <pc:grpChg chg="add del mod">
            <ac:chgData name="cho minjeong" userId="1dabe1b7a2ca309d" providerId="LiveId" clId="{B093E4B1-0CE1-4426-9229-E626FD621B9C}" dt="2019-07-11T05:51:00.524" v="145"/>
            <ac:grpSpMkLst>
              <pc:docMk/>
              <pc:sldMasterMk cId="887337594" sldId="2147483660"/>
              <pc:sldLayoutMk cId="107529494" sldId="2147483661"/>
              <ac:grpSpMk id="11" creationId="{82DF3A71-D152-4257-AD92-172E23B47C15}"/>
            </ac:grpSpMkLst>
          </pc:grpChg>
          <pc:picChg chg="add del mod topLvl">
            <ac:chgData name="cho minjeong" userId="1dabe1b7a2ca309d" providerId="LiveId" clId="{B093E4B1-0CE1-4426-9229-E626FD621B9C}" dt="2019-07-11T05:51:00.524" v="145"/>
            <ac:picMkLst>
              <pc:docMk/>
              <pc:sldMasterMk cId="887337594" sldId="2147483660"/>
              <pc:sldLayoutMk cId="107529494" sldId="2147483661"/>
              <ac:picMk id="13" creationId="{276C4A98-14CE-44BF-96A5-BA564431FF50}"/>
            </ac:picMkLst>
          </pc:picChg>
        </pc:sldLayoutChg>
        <pc:sldLayoutChg chg="addSp delSp modSp">
          <pc:chgData name="cho minjeong" userId="1dabe1b7a2ca309d" providerId="LiveId" clId="{B093E4B1-0CE1-4426-9229-E626FD621B9C}" dt="2019-07-11T05:46:40.910" v="100"/>
          <pc:sldLayoutMkLst>
            <pc:docMk/>
            <pc:sldMasterMk cId="887337594" sldId="2147483660"/>
            <pc:sldLayoutMk cId="2069623124" sldId="2147483662"/>
          </pc:sldLayoutMkLst>
          <pc:spChg chg="mod">
            <ac:chgData name="cho minjeong" userId="1dabe1b7a2ca309d" providerId="LiveId" clId="{B093E4B1-0CE1-4426-9229-E626FD621B9C}" dt="2019-07-11T05:44:39.137" v="68" actId="14100"/>
            <ac:spMkLst>
              <pc:docMk/>
              <pc:sldMasterMk cId="887337594" sldId="2147483660"/>
              <pc:sldLayoutMk cId="2069623124" sldId="2147483662"/>
              <ac:spMk id="11" creationId="{25C5E342-878E-4E10-953D-8AF6265F1DC5}"/>
            </ac:spMkLst>
          </pc:spChg>
          <pc:spChg chg="add">
            <ac:chgData name="cho minjeong" userId="1dabe1b7a2ca309d" providerId="LiveId" clId="{B093E4B1-0CE1-4426-9229-E626FD621B9C}" dt="2019-07-11T05:46:40.910" v="100"/>
            <ac:spMkLst>
              <pc:docMk/>
              <pc:sldMasterMk cId="887337594" sldId="2147483660"/>
              <pc:sldLayoutMk cId="2069623124" sldId="2147483662"/>
              <ac:spMk id="13" creationId="{C0E29004-A496-4874-B4AE-E7F9B248B465}"/>
            </ac:spMkLst>
          </pc:spChg>
          <pc:spChg chg="mod">
            <ac:chgData name="cho minjeong" userId="1dabe1b7a2ca309d" providerId="LiveId" clId="{B093E4B1-0CE1-4426-9229-E626FD621B9C}" dt="2019-07-11T05:44:24.283" v="63" actId="14100"/>
            <ac:spMkLst>
              <pc:docMk/>
              <pc:sldMasterMk cId="887337594" sldId="2147483660"/>
              <pc:sldLayoutMk cId="2069623124" sldId="2147483662"/>
              <ac:spMk id="14" creationId="{A2D395AC-158E-43B0-882A-5A224C5D515A}"/>
            </ac:spMkLst>
          </pc:spChg>
          <pc:spChg chg="mod">
            <ac:chgData name="cho minjeong" userId="1dabe1b7a2ca309d" providerId="LiveId" clId="{B093E4B1-0CE1-4426-9229-E626FD621B9C}" dt="2019-07-11T05:44:11.518" v="60" actId="403"/>
            <ac:spMkLst>
              <pc:docMk/>
              <pc:sldMasterMk cId="887337594" sldId="2147483660"/>
              <pc:sldLayoutMk cId="2069623124" sldId="2147483662"/>
              <ac:spMk id="27" creationId="{49778AA9-250A-468D-B63E-5BFFC172D1EE}"/>
            </ac:spMkLst>
          </pc:spChg>
          <pc:spChg chg="del">
            <ac:chgData name="cho minjeong" userId="1dabe1b7a2ca309d" providerId="LiveId" clId="{B093E4B1-0CE1-4426-9229-E626FD621B9C}" dt="2019-07-11T05:46:36.868" v="99" actId="478"/>
            <ac:spMkLst>
              <pc:docMk/>
              <pc:sldMasterMk cId="887337594" sldId="2147483660"/>
              <pc:sldLayoutMk cId="2069623124" sldId="2147483662"/>
              <ac:spMk id="28" creationId="{D3FBCC10-C226-4B37-8F03-3FEF40A5D0C0}"/>
            </ac:spMkLst>
          </pc:spChg>
          <pc:grpChg chg="mod">
            <ac:chgData name="cho minjeong" userId="1dabe1b7a2ca309d" providerId="LiveId" clId="{B093E4B1-0CE1-4426-9229-E626FD621B9C}" dt="2019-07-11T05:44:35.205" v="67" actId="14100"/>
            <ac:grpSpMkLst>
              <pc:docMk/>
              <pc:sldMasterMk cId="887337594" sldId="2147483660"/>
              <pc:sldLayoutMk cId="2069623124" sldId="2147483662"/>
              <ac:grpSpMk id="10" creationId="{7664DF44-71F8-4F02-A0DD-89E01C47B1EF}"/>
            </ac:grpSpMkLst>
          </pc:grpChg>
          <pc:picChg chg="mod">
            <ac:chgData name="cho minjeong" userId="1dabe1b7a2ca309d" providerId="LiveId" clId="{B093E4B1-0CE1-4426-9229-E626FD621B9C}" dt="2019-07-11T05:44:52.796" v="71" actId="1076"/>
            <ac:picMkLst>
              <pc:docMk/>
              <pc:sldMasterMk cId="887337594" sldId="2147483660"/>
              <pc:sldLayoutMk cId="2069623124" sldId="2147483662"/>
              <ac:picMk id="12" creationId="{B8F72F0C-0E6F-49E6-B69B-34B8B9E23F3D}"/>
            </ac:picMkLst>
          </pc:picChg>
        </pc:sldLayoutChg>
        <pc:sldLayoutChg chg="addSp delSp modSp">
          <pc:chgData name="cho minjeong" userId="1dabe1b7a2ca309d" providerId="LiveId" clId="{B093E4B1-0CE1-4426-9229-E626FD621B9C}" dt="2019-07-11T05:46:25.385" v="97" actId="1076"/>
          <pc:sldLayoutMkLst>
            <pc:docMk/>
            <pc:sldMasterMk cId="887337594" sldId="2147483660"/>
            <pc:sldLayoutMk cId="4173071708" sldId="2147483663"/>
          </pc:sldLayoutMkLst>
          <pc:spChg chg="mod">
            <ac:chgData name="cho minjeong" userId="1dabe1b7a2ca309d" providerId="LiveId" clId="{B093E4B1-0CE1-4426-9229-E626FD621B9C}" dt="2019-07-11T05:45:25.902" v="83" actId="14100"/>
            <ac:spMkLst>
              <pc:docMk/>
              <pc:sldMasterMk cId="887337594" sldId="2147483660"/>
              <pc:sldLayoutMk cId="4173071708" sldId="2147483663"/>
              <ac:spMk id="3" creationId="{10715A48-9795-4B18-B46D-5A1493063B02}"/>
            </ac:spMkLst>
          </pc:spChg>
          <pc:spChg chg="mod">
            <ac:chgData name="cho minjeong" userId="1dabe1b7a2ca309d" providerId="LiveId" clId="{B093E4B1-0CE1-4426-9229-E626FD621B9C}" dt="2019-07-11T05:45:35.338" v="85" actId="1076"/>
            <ac:spMkLst>
              <pc:docMk/>
              <pc:sldMasterMk cId="887337594" sldId="2147483660"/>
              <pc:sldLayoutMk cId="4173071708" sldId="2147483663"/>
              <ac:spMk id="5" creationId="{252CE7FF-1CD7-4FDE-8A05-DE5B72A264AD}"/>
            </ac:spMkLst>
          </pc:spChg>
          <pc:spChg chg="del topLvl">
            <ac:chgData name="cho minjeong" userId="1dabe1b7a2ca309d" providerId="LiveId" clId="{B093E4B1-0CE1-4426-9229-E626FD621B9C}" dt="2019-07-11T05:45:47.248" v="87" actId="478"/>
            <ac:spMkLst>
              <pc:docMk/>
              <pc:sldMasterMk cId="887337594" sldId="2147483660"/>
              <pc:sldLayoutMk cId="4173071708" sldId="2147483663"/>
              <ac:spMk id="11" creationId="{25C5E342-878E-4E10-953D-8AF6265F1DC5}"/>
            </ac:spMkLst>
          </pc:spChg>
          <pc:spChg chg="mod">
            <ac:chgData name="cho minjeong" userId="1dabe1b7a2ca309d" providerId="LiveId" clId="{B093E4B1-0CE1-4426-9229-E626FD621B9C}" dt="2019-07-11T05:45:29.295" v="84" actId="14100"/>
            <ac:spMkLst>
              <pc:docMk/>
              <pc:sldMasterMk cId="887337594" sldId="2147483660"/>
              <pc:sldLayoutMk cId="4173071708" sldId="2147483663"/>
              <ac:spMk id="13" creationId="{5C230282-3BAE-441A-B71E-0C98ABC3CE10}"/>
            </ac:spMkLst>
          </pc:spChg>
          <pc:spChg chg="ord">
            <ac:chgData name="cho minjeong" userId="1dabe1b7a2ca309d" providerId="LiveId" clId="{B093E4B1-0CE1-4426-9229-E626FD621B9C}" dt="2019-07-11T05:46:18.588" v="95" actId="167"/>
            <ac:spMkLst>
              <pc:docMk/>
              <pc:sldMasterMk cId="887337594" sldId="2147483660"/>
              <pc:sldLayoutMk cId="4173071708" sldId="2147483663"/>
              <ac:spMk id="17" creationId="{7E6FCBE4-7C75-4AD4-9C8D-27C304496631}"/>
            </ac:spMkLst>
          </pc:spChg>
          <pc:spChg chg="mod">
            <ac:chgData name="cho minjeong" userId="1dabe1b7a2ca309d" providerId="LiveId" clId="{B093E4B1-0CE1-4426-9229-E626FD621B9C}" dt="2019-07-11T05:46:25.385" v="97" actId="1076"/>
            <ac:spMkLst>
              <pc:docMk/>
              <pc:sldMasterMk cId="887337594" sldId="2147483660"/>
              <pc:sldLayoutMk cId="4173071708" sldId="2147483663"/>
              <ac:spMk id="28" creationId="{D3FBCC10-C226-4B37-8F03-3FEF40A5D0C0}"/>
            </ac:spMkLst>
          </pc:spChg>
          <pc:grpChg chg="del">
            <ac:chgData name="cho minjeong" userId="1dabe1b7a2ca309d" providerId="LiveId" clId="{B093E4B1-0CE1-4426-9229-E626FD621B9C}" dt="2019-07-11T05:45:45.459" v="86" actId="478"/>
            <ac:grpSpMkLst>
              <pc:docMk/>
              <pc:sldMasterMk cId="887337594" sldId="2147483660"/>
              <pc:sldLayoutMk cId="4173071708" sldId="2147483663"/>
              <ac:grpSpMk id="10" creationId="{7664DF44-71F8-4F02-A0DD-89E01C47B1EF}"/>
            </ac:grpSpMkLst>
          </pc:grpChg>
          <pc:grpChg chg="add ord">
            <ac:chgData name="cho minjeong" userId="1dabe1b7a2ca309d" providerId="LiveId" clId="{B093E4B1-0CE1-4426-9229-E626FD621B9C}" dt="2019-07-11T05:46:21.315" v="96" actId="167"/>
            <ac:grpSpMkLst>
              <pc:docMk/>
              <pc:sldMasterMk cId="887337594" sldId="2147483660"/>
              <pc:sldLayoutMk cId="4173071708" sldId="2147483663"/>
              <ac:grpSpMk id="16" creationId="{C99AC1A9-1ECE-4D53-9598-0F87EA216AD2}"/>
            </ac:grpSpMkLst>
          </pc:grpChg>
          <pc:picChg chg="del topLvl">
            <ac:chgData name="cho minjeong" userId="1dabe1b7a2ca309d" providerId="LiveId" clId="{B093E4B1-0CE1-4426-9229-E626FD621B9C}" dt="2019-07-11T05:45:45.459" v="86" actId="478"/>
            <ac:picMkLst>
              <pc:docMk/>
              <pc:sldMasterMk cId="887337594" sldId="2147483660"/>
              <pc:sldLayoutMk cId="4173071708" sldId="2147483663"/>
              <ac:picMk id="12" creationId="{B8F72F0C-0E6F-49E6-B69B-34B8B9E23F3D}"/>
            </ac:picMkLst>
          </pc:picChg>
          <pc:picChg chg="add">
            <ac:chgData name="cho minjeong" userId="1dabe1b7a2ca309d" providerId="LiveId" clId="{B093E4B1-0CE1-4426-9229-E626FD621B9C}" dt="2019-07-11T05:45:47.887" v="88"/>
            <ac:picMkLst>
              <pc:docMk/>
              <pc:sldMasterMk cId="887337594" sldId="2147483660"/>
              <pc:sldLayoutMk cId="4173071708" sldId="2147483663"/>
              <ac:picMk id="14" creationId="{447FCCE1-E54F-406C-A1E2-4E56F51423AE}"/>
            </ac:picMkLst>
          </pc:picChg>
        </pc:sldLayoutChg>
        <pc:sldLayoutChg chg="addSp delSp modSp">
          <pc:chgData name="cho minjeong" userId="1dabe1b7a2ca309d" providerId="LiveId" clId="{B093E4B1-0CE1-4426-9229-E626FD621B9C}" dt="2019-07-11T05:46:59.505" v="135" actId="20577"/>
          <pc:sldLayoutMkLst>
            <pc:docMk/>
            <pc:sldMasterMk cId="887337594" sldId="2147483660"/>
            <pc:sldLayoutMk cId="3091614327" sldId="2147483664"/>
          </pc:sldLayoutMkLst>
          <pc:spChg chg="mod">
            <ac:chgData name="cho minjeong" userId="1dabe1b7a2ca309d" providerId="LiveId" clId="{B093E4B1-0CE1-4426-9229-E626FD621B9C}" dt="2019-07-11T05:46:59.505" v="135" actId="20577"/>
            <ac:spMkLst>
              <pc:docMk/>
              <pc:sldMasterMk cId="887337594" sldId="2147483660"/>
              <pc:sldLayoutMk cId="3091614327" sldId="2147483664"/>
              <ac:spMk id="2" creationId="{00000000-0000-0000-0000-000000000000}"/>
            </ac:spMkLst>
          </pc:spChg>
          <pc:spChg chg="del mod">
            <ac:chgData name="cho minjeong" userId="1dabe1b7a2ca309d" providerId="LiveId" clId="{B093E4B1-0CE1-4426-9229-E626FD621B9C}" dt="2019-07-11T05:46:43.436" v="101" actId="478"/>
            <ac:spMkLst>
              <pc:docMk/>
              <pc:sldMasterMk cId="887337594" sldId="2147483660"/>
              <pc:sldLayoutMk cId="3091614327" sldId="2147483664"/>
              <ac:spMk id="5" creationId="{00000000-0000-0000-0000-000000000000}"/>
            </ac:spMkLst>
          </pc:spChg>
          <pc:spChg chg="add ord">
            <ac:chgData name="cho minjeong" userId="1dabe1b7a2ca309d" providerId="LiveId" clId="{B093E4B1-0CE1-4426-9229-E626FD621B9C}" dt="2019-07-11T05:46:08.891" v="93" actId="167"/>
            <ac:spMkLst>
              <pc:docMk/>
              <pc:sldMasterMk cId="887337594" sldId="2147483660"/>
              <pc:sldLayoutMk cId="3091614327" sldId="2147483664"/>
              <ac:spMk id="7" creationId="{39128A93-80F7-4583-9A23-F27D835AC4FC}"/>
            </ac:spMkLst>
          </pc:spChg>
          <pc:spChg chg="add">
            <ac:chgData name="cho minjeong" userId="1dabe1b7a2ca309d" providerId="LiveId" clId="{B093E4B1-0CE1-4426-9229-E626FD621B9C}" dt="2019-07-11T05:46:43.690" v="102"/>
            <ac:spMkLst>
              <pc:docMk/>
              <pc:sldMasterMk cId="887337594" sldId="2147483660"/>
              <pc:sldLayoutMk cId="3091614327" sldId="2147483664"/>
              <ac:spMk id="9" creationId="{A4258E74-F820-44B1-8C8D-1CAFA672E19D}"/>
            </ac:spMkLst>
          </pc:spChg>
          <pc:spChg chg="del topLvl">
            <ac:chgData name="cho minjeong" userId="1dabe1b7a2ca309d" providerId="LiveId" clId="{B093E4B1-0CE1-4426-9229-E626FD621B9C}" dt="2019-07-11T05:46:04.788" v="91" actId="478"/>
            <ac:spMkLst>
              <pc:docMk/>
              <pc:sldMasterMk cId="887337594" sldId="2147483660"/>
              <pc:sldLayoutMk cId="3091614327" sldId="2147483664"/>
              <ac:spMk id="12" creationId="{EC720DBD-876A-43B0-A87B-D7CCBC6C45E0}"/>
            </ac:spMkLst>
          </pc:spChg>
          <pc:grpChg chg="del">
            <ac:chgData name="cho minjeong" userId="1dabe1b7a2ca309d" providerId="LiveId" clId="{B093E4B1-0CE1-4426-9229-E626FD621B9C}" dt="2019-07-11T05:46:02.447" v="90" actId="478"/>
            <ac:grpSpMkLst>
              <pc:docMk/>
              <pc:sldMasterMk cId="887337594" sldId="2147483660"/>
              <pc:sldLayoutMk cId="3091614327" sldId="2147483664"/>
              <ac:grpSpMk id="11" creationId="{82DF3A71-D152-4257-AD92-172E23B47C15}"/>
            </ac:grpSpMkLst>
          </pc:grpChg>
          <pc:picChg chg="add">
            <ac:chgData name="cho minjeong" userId="1dabe1b7a2ca309d" providerId="LiveId" clId="{B093E4B1-0CE1-4426-9229-E626FD621B9C}" dt="2019-07-11T05:46:05.035" v="92"/>
            <ac:picMkLst>
              <pc:docMk/>
              <pc:sldMasterMk cId="887337594" sldId="2147483660"/>
              <pc:sldLayoutMk cId="3091614327" sldId="2147483664"/>
              <ac:picMk id="8" creationId="{C88B930C-7F28-4DAD-B881-927488D03175}"/>
            </ac:picMkLst>
          </pc:picChg>
          <pc:picChg chg="del topLvl">
            <ac:chgData name="cho minjeong" userId="1dabe1b7a2ca309d" providerId="LiveId" clId="{B093E4B1-0CE1-4426-9229-E626FD621B9C}" dt="2019-07-11T05:46:02.447" v="90" actId="478"/>
            <ac:picMkLst>
              <pc:docMk/>
              <pc:sldMasterMk cId="887337594" sldId="2147483660"/>
              <pc:sldLayoutMk cId="3091614327" sldId="2147483664"/>
              <ac:picMk id="13" creationId="{276C4A98-14CE-44BF-96A5-BA564431FF5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446E8-EE55-4CBB-A89D-A10227DC17F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D42BE-2F57-4D08-A828-942D3AE0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2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0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5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06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4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6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9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D42BE-2F57-4D08-A828-942D3AE01B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720DBD-876A-43B0-A87B-D7CCBC6C45E0}"/>
              </a:ext>
            </a:extLst>
          </p:cNvPr>
          <p:cNvSpPr/>
          <p:nvPr/>
        </p:nvSpPr>
        <p:spPr>
          <a:xfrm>
            <a:off x="0" y="6265686"/>
            <a:ext cx="9144000" cy="592314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marL="0" algn="ctr" defTabSz="684251" rtl="0" eaLnBrk="1" latinLnBrk="1" hangingPunct="1">
              <a:defRPr lang="en-US" sz="4400" b="1" kern="1200" spc="-224" dirty="0">
                <a:solidFill>
                  <a:srgbClr val="1C3C3D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9691"/>
            <a:ext cx="6858000" cy="1338108"/>
          </a:xfrm>
        </p:spPr>
        <p:txBody>
          <a:bodyPr>
            <a:normAutofit/>
          </a:bodyPr>
          <a:lstStyle>
            <a:lvl1pPr marL="0" indent="0" algn="ctr" defTabSz="684251" rtl="0" eaLnBrk="1" latinLnBrk="1" hangingPunct="1">
              <a:buNone/>
              <a:defRPr lang="en-US" sz="2000" b="1" kern="1200" spc="-224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617" y="637928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46C9C-0E57-4F0E-9D7D-82D48B2A2171}"/>
              </a:ext>
            </a:extLst>
          </p:cNvPr>
          <p:cNvSpPr txBox="1"/>
          <p:nvPr userDrawn="1"/>
        </p:nvSpPr>
        <p:spPr>
          <a:xfrm>
            <a:off x="852262" y="3526633"/>
            <a:ext cx="7439476" cy="393058"/>
          </a:xfrm>
          <a:prstGeom prst="rect">
            <a:avLst/>
          </a:prstGeom>
          <a:solidFill>
            <a:srgbClr val="1C3C3D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2000" spc="-224" dirty="0" err="1">
                <a:ln>
                  <a:solidFill>
                    <a:schemeClr val="accent1">
                      <a:alpha val="23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SeoulTech</a:t>
            </a:r>
            <a:r>
              <a:rPr lang="en-US" altLang="ko-KR" sz="2000" spc="-224" dirty="0">
                <a:ln>
                  <a:solidFill>
                    <a:schemeClr val="accent1">
                      <a:alpha val="23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Cryptography &amp; Information Security Lab.</a:t>
            </a:r>
          </a:p>
        </p:txBody>
      </p:sp>
    </p:spTree>
    <p:extLst>
      <p:ext uri="{BB962C8B-B14F-4D97-AF65-F5344CB8AC3E}">
        <p14:creationId xmlns:p14="http://schemas.microsoft.com/office/powerpoint/2010/main" val="1075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C8F6B2-9A55-46B0-8FEB-521FD3733C11}"/>
              </a:ext>
            </a:extLst>
          </p:cNvPr>
          <p:cNvCxnSpPr/>
          <p:nvPr userDrawn="1"/>
        </p:nvCxnSpPr>
        <p:spPr>
          <a:xfrm>
            <a:off x="2336850" y="682172"/>
            <a:ext cx="2746" cy="5851488"/>
          </a:xfrm>
          <a:prstGeom prst="line">
            <a:avLst/>
          </a:prstGeom>
          <a:ln w="28575">
            <a:solidFill>
              <a:srgbClr val="1C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4DF44-71F8-4F02-A0DD-89E01C47B1EF}"/>
              </a:ext>
            </a:extLst>
          </p:cNvPr>
          <p:cNvGrpSpPr/>
          <p:nvPr userDrawn="1"/>
        </p:nvGrpSpPr>
        <p:grpSpPr>
          <a:xfrm>
            <a:off x="0" y="6393928"/>
            <a:ext cx="9144000" cy="464071"/>
            <a:chOff x="0" y="6393928"/>
            <a:chExt cx="9144000" cy="46407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C5E342-878E-4E10-953D-8AF6265F1DC5}"/>
                </a:ext>
              </a:extLst>
            </p:cNvPr>
            <p:cNvSpPr/>
            <p:nvPr userDrawn="1"/>
          </p:nvSpPr>
          <p:spPr>
            <a:xfrm>
              <a:off x="0" y="6393928"/>
              <a:ext cx="9144000" cy="464071"/>
            </a:xfrm>
            <a:prstGeom prst="rect">
              <a:avLst/>
            </a:prstGeom>
            <a:solidFill>
              <a:srgbClr val="1C3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F72F0C-0E6F-49E6-B69B-34B8B9E23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753" y="6393928"/>
              <a:ext cx="1118247" cy="450267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395AC-158E-43B0-882A-5A224C5D515A}"/>
              </a:ext>
            </a:extLst>
          </p:cNvPr>
          <p:cNvSpPr/>
          <p:nvPr userDrawn="1"/>
        </p:nvSpPr>
        <p:spPr>
          <a:xfrm>
            <a:off x="1081454" y="464071"/>
            <a:ext cx="2470638" cy="592315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154EDB51-0CDF-4C8D-B6E6-EA78360368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32791" y="1622696"/>
            <a:ext cx="3513137" cy="59231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내용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49778AA9-250A-468D-B63E-5BFFC172D1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40905" y="1622696"/>
            <a:ext cx="391886" cy="592314"/>
          </a:xfr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wrap="square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28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ctr" defTabSz="457200"/>
            <a:r>
              <a:rPr lang="ko-KR" altLang="en-US" dirty="0" err="1"/>
              <a:t>장번호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0E29004-A496-4874-B4AE-E7F9B24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9AC1A9-1ECE-4D53-9598-0F87EA216AD2}"/>
              </a:ext>
            </a:extLst>
          </p:cNvPr>
          <p:cNvGrpSpPr/>
          <p:nvPr userDrawn="1"/>
        </p:nvGrpSpPr>
        <p:grpSpPr>
          <a:xfrm>
            <a:off x="0" y="6393928"/>
            <a:ext cx="9144000" cy="464071"/>
            <a:chOff x="0" y="6393928"/>
            <a:chExt cx="9144000" cy="46407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E6FCBE4-7C75-4AD4-9C8D-27C304496631}"/>
                </a:ext>
              </a:extLst>
            </p:cNvPr>
            <p:cNvSpPr/>
            <p:nvPr userDrawn="1"/>
          </p:nvSpPr>
          <p:spPr>
            <a:xfrm>
              <a:off x="0" y="6393928"/>
              <a:ext cx="9144000" cy="464071"/>
            </a:xfrm>
            <a:prstGeom prst="rect">
              <a:avLst/>
            </a:prstGeom>
            <a:solidFill>
              <a:srgbClr val="1C3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02C53B-3579-4B69-B888-0EDD5D4DA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753" y="6393928"/>
              <a:ext cx="1118247" cy="450267"/>
            </a:xfrm>
            <a:prstGeom prst="rect">
              <a:avLst/>
            </a:prstGeom>
          </p:spPr>
        </p:pic>
      </p:grp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D3FBCC10-C226-4B37-8F03-3FEF40A5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230282-3BAE-441A-B71E-0C98ABC3CE10}"/>
              </a:ext>
            </a:extLst>
          </p:cNvPr>
          <p:cNvSpPr/>
          <p:nvPr userDrawn="1"/>
        </p:nvSpPr>
        <p:spPr>
          <a:xfrm>
            <a:off x="0" y="4938"/>
            <a:ext cx="9144000" cy="587377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715A48-9795-4B18-B46D-5A1493063B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592315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3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CE7FF-1CD7-4FDE-8A05-DE5B72A264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02" y="705909"/>
            <a:ext cx="8517995" cy="507831"/>
          </a:xfrm>
        </p:spPr>
        <p:txBody>
          <a:bodyPr wrap="none">
            <a:noAutofit/>
          </a:bodyPr>
          <a:lstStyle>
            <a:lvl1pPr marL="0" indent="0">
              <a:buNone/>
              <a:defRPr lang="en-US" sz="3000" b="1" dirty="0">
                <a:latin typeface="+mj-ea"/>
                <a:ea typeface="+mj-ea"/>
              </a:defRPr>
            </a:lvl1pPr>
          </a:lstStyle>
          <a:p>
            <a:pPr marL="0" lvl="0" defTabSz="684251" latinLnBrk="1"/>
            <a:r>
              <a:rPr lang="ko-KR" altLang="en-US" dirty="0"/>
              <a:t>소제목 또는 키워드</a:t>
            </a:r>
            <a:endParaRPr lang="en-US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52F69B85-0B1C-4F5D-8115-95B18D13A4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003" y="1795471"/>
            <a:ext cx="8517995" cy="4283596"/>
          </a:xfrm>
          <a:noFill/>
        </p:spPr>
        <p:txBody>
          <a:bodyPr wrap="square" rtlCol="0">
            <a:noAutofit/>
          </a:bodyPr>
          <a:lstStyle>
            <a:lvl1pPr>
              <a:defRPr lang="en-US" sz="2000" b="1" dirty="0">
                <a:latin typeface="+mj-ea"/>
              </a:defRPr>
            </a:lvl1pPr>
          </a:lstStyle>
          <a:p>
            <a:pPr marL="342900" lvl="0" indent="-342900" defTabSz="684251" latinLnBrk="1"/>
            <a:r>
              <a:rPr lang="ko-KR" altLang="en-US" dirty="0"/>
              <a:t>내용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7FCCE1-E54F-406C-A1E2-4E56F51423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5753" y="6393928"/>
            <a:ext cx="1118247" cy="4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128A93-80F7-4583-9A23-F27D835AC4FC}"/>
              </a:ext>
            </a:extLst>
          </p:cNvPr>
          <p:cNvSpPr/>
          <p:nvPr userDrawn="1"/>
        </p:nvSpPr>
        <p:spPr>
          <a:xfrm>
            <a:off x="0" y="6393928"/>
            <a:ext cx="9144000" cy="464071"/>
          </a:xfrm>
          <a:prstGeom prst="rect">
            <a:avLst/>
          </a:prstGeom>
          <a:solidFill>
            <a:srgbClr val="1C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77533"/>
            <a:ext cx="7772400" cy="2302934"/>
          </a:xfrm>
        </p:spPr>
        <p:txBody>
          <a:bodyPr anchor="ctr">
            <a:normAutofit/>
          </a:bodyPr>
          <a:lstStyle>
            <a:lvl1pPr marL="0" algn="ctr" defTabSz="684251" rtl="0" eaLnBrk="1" latinLnBrk="1" hangingPunct="1">
              <a:defRPr lang="en-US" sz="4400" b="1" kern="1200" spc="-224" dirty="0">
                <a:solidFill>
                  <a:srgbClr val="1C3C3D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8B930C-7F28-4DAD-B881-927488D03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5753" y="6393928"/>
            <a:ext cx="1118247" cy="450267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258E74-F820-44B1-8C8D-1CAFA672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486" y="6443400"/>
            <a:ext cx="7480361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1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671-2B9F-4472-9B3F-62B59F60151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446F-0091-4F75-91E1-7FB01EB854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15C0F-AE7C-4657-8989-70D6F1B13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cipher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8F69F-6647-40CE-9F99-B78A88090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조민정</a:t>
            </a:r>
            <a:endParaRPr lang="en-US" altLang="ko-KR" dirty="0"/>
          </a:p>
          <a:p>
            <a:r>
              <a:rPr lang="en-US" dirty="0"/>
              <a:t>2019-07-12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935C2E-AF89-45D1-AB03-9FD20865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8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 암호 개요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 cipher structure – </a:t>
            </a:r>
            <a:r>
              <a:rPr lang="ko-KR" altLang="en-US" dirty="0">
                <a:solidFill>
                  <a:schemeClr val="bg1"/>
                </a:solidFill>
              </a:rPr>
              <a:t>치환과 순열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9B3F0-89FB-4FB3-AD9A-5EAB89FE2F54}"/>
              </a:ext>
            </a:extLst>
          </p:cNvPr>
          <p:cNvGrpSpPr/>
          <p:nvPr/>
        </p:nvGrpSpPr>
        <p:grpSpPr>
          <a:xfrm>
            <a:off x="189852" y="1512154"/>
            <a:ext cx="8764296" cy="3642075"/>
            <a:chOff x="728835" y="2511267"/>
            <a:chExt cx="10137432" cy="3645477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2CC8FC7-6C23-448B-A5EA-5640B79A8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835" y="2511267"/>
              <a:ext cx="4433323" cy="364547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9D6A0D8-EA81-43CC-B1FA-91F545444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2206" y="2578571"/>
              <a:ext cx="4414061" cy="3510868"/>
            </a:xfrm>
            <a:prstGeom prst="rect">
              <a:avLst/>
            </a:prstGeom>
          </p:spPr>
        </p:pic>
        <p:sp>
          <p:nvSpPr>
            <p:cNvPr id="53" name="오른쪽 화살표 8">
              <a:extLst>
                <a:ext uri="{FF2B5EF4-FFF2-40B4-BE49-F238E27FC236}">
                  <a16:creationId xmlns:a16="http://schemas.microsoft.com/office/drawing/2014/main" id="{3E146F21-1AAD-4A58-BD79-653E2A653907}"/>
                </a:ext>
              </a:extLst>
            </p:cNvPr>
            <p:cNvSpPr/>
            <p:nvPr/>
          </p:nvSpPr>
          <p:spPr>
            <a:xfrm>
              <a:off x="5314715" y="4039659"/>
              <a:ext cx="984935" cy="588692"/>
            </a:xfrm>
            <a:prstGeom prst="rightArrow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64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 암호 개요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 cipher structure – </a:t>
            </a:r>
            <a:r>
              <a:rPr lang="ko-KR" altLang="en-US" dirty="0">
                <a:solidFill>
                  <a:schemeClr val="bg1"/>
                </a:solidFill>
              </a:rPr>
              <a:t>암호 구조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FF24128-F83B-43E1-832C-BEA2FCDAED1A}"/>
              </a:ext>
            </a:extLst>
          </p:cNvPr>
          <p:cNvGrpSpPr/>
          <p:nvPr/>
        </p:nvGrpSpPr>
        <p:grpSpPr>
          <a:xfrm>
            <a:off x="255658" y="1326100"/>
            <a:ext cx="3251471" cy="4014183"/>
            <a:chOff x="5102518" y="1684883"/>
            <a:chExt cx="3251471" cy="401418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679160-4600-4A66-9DBD-8AD54535906F}"/>
                </a:ext>
              </a:extLst>
            </p:cNvPr>
            <p:cNvGrpSpPr/>
            <p:nvPr/>
          </p:nvGrpSpPr>
          <p:grpSpPr>
            <a:xfrm>
              <a:off x="5102518" y="1684883"/>
              <a:ext cx="3251471" cy="4014183"/>
              <a:chOff x="5102518" y="1684883"/>
              <a:chExt cx="3251471" cy="4014183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5011331D-EED2-4D46-9817-8A327DF9F023}"/>
                  </a:ext>
                </a:extLst>
              </p:cNvPr>
              <p:cNvGrpSpPr/>
              <p:nvPr/>
            </p:nvGrpSpPr>
            <p:grpSpPr>
              <a:xfrm>
                <a:off x="5102518" y="1684883"/>
                <a:ext cx="3251471" cy="4014183"/>
                <a:chOff x="5102518" y="1684883"/>
                <a:chExt cx="3251471" cy="4014183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718FC2D-75BE-4EE0-8FAF-AD6ED6784379}"/>
                    </a:ext>
                  </a:extLst>
                </p:cNvPr>
                <p:cNvGrpSpPr/>
                <p:nvPr/>
              </p:nvGrpSpPr>
              <p:grpSpPr>
                <a:xfrm>
                  <a:off x="5102518" y="1684883"/>
                  <a:ext cx="3251471" cy="1008255"/>
                  <a:chOff x="5102518" y="1684883"/>
                  <a:chExt cx="3251471" cy="1008255"/>
                </a:xfrm>
              </p:grpSpPr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E5ED5FEA-01A8-49F0-97A8-DB779B8462F3}"/>
                      </a:ext>
                    </a:extLst>
                  </p:cNvPr>
                  <p:cNvGrpSpPr/>
                  <p:nvPr/>
                </p:nvGrpSpPr>
                <p:grpSpPr>
                  <a:xfrm>
                    <a:off x="5102518" y="1684883"/>
                    <a:ext cx="1954010" cy="1008255"/>
                    <a:chOff x="3805059" y="1944461"/>
                    <a:chExt cx="1954010" cy="1008255"/>
                  </a:xfrm>
                </p:grpSpPr>
                <p:sp>
                  <p:nvSpPr>
                    <p:cNvPr id="12" name="사각형: 둥근 모서리 11">
                      <a:extLst>
                        <a:ext uri="{FF2B5EF4-FFF2-40B4-BE49-F238E27FC236}">
                          <a16:creationId xmlns:a16="http://schemas.microsoft.com/office/drawing/2014/main" id="{1D2EE5F2-DF0E-4F95-9EE4-CDFA433B5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059" y="1944461"/>
                      <a:ext cx="1954010" cy="1008255"/>
                    </a:xfrm>
                    <a:prstGeom prst="roundRect">
                      <a:avLst>
                        <a:gd name="adj" fmla="val 7176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D0BD50A0-5ABD-4D56-BCDF-7D3A68B6A0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2378" y="2014149"/>
                      <a:ext cx="1779373" cy="811922"/>
                      <a:chOff x="3892378" y="2014149"/>
                      <a:chExt cx="1779373" cy="811922"/>
                    </a:xfrm>
                  </p:grpSpPr>
                  <p:sp>
                    <p:nvSpPr>
                      <p:cNvPr id="9" name="직사각형 8">
                        <a:extLst>
                          <a:ext uri="{FF2B5EF4-FFF2-40B4-BE49-F238E27FC236}">
                            <a16:creationId xmlns:a16="http://schemas.microsoft.com/office/drawing/2014/main" id="{8DA17F53-31C0-4157-8637-FE9BD823A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014149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치환</a:t>
                        </a:r>
                        <a:r>
                          <a:rPr lang="en-US" altLang="ko-KR" sz="1600" dirty="0"/>
                          <a:t>(Substitution)</a:t>
                        </a:r>
                        <a:endParaRPr lang="ko-KR" altLang="en-US" sz="1600" dirty="0"/>
                      </a:p>
                    </p:txBody>
                  </p:sp>
                  <p:sp>
                    <p:nvSpPr>
                      <p:cNvPr id="21" name="직사각형 20">
                        <a:extLst>
                          <a:ext uri="{FF2B5EF4-FFF2-40B4-BE49-F238E27FC236}">
                            <a16:creationId xmlns:a16="http://schemas.microsoft.com/office/drawing/2014/main" id="{D954B38B-A1CB-4091-826C-536E31FC2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460946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순열</a:t>
                        </a:r>
                        <a:r>
                          <a:rPr lang="en-US" altLang="ko-KR" sz="1600" dirty="0"/>
                          <a:t>(Permutation)</a:t>
                        </a:r>
                        <a:endParaRPr lang="ko-KR" altLang="en-US" sz="1600" dirty="0"/>
                      </a:p>
                    </p:txBody>
                  </p:sp>
                </p:grpSp>
              </p:grp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068B03A-EAA2-4741-B7F0-755833375E49}"/>
                      </a:ext>
                    </a:extLst>
                  </p:cNvPr>
                  <p:cNvSpPr txBox="1"/>
                  <p:nvPr/>
                </p:nvSpPr>
                <p:spPr>
                  <a:xfrm>
                    <a:off x="7143847" y="1983506"/>
                    <a:ext cx="121014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/>
                      <a:t>라운드</a:t>
                    </a:r>
                    <a:r>
                      <a:rPr lang="en-US" altLang="ko-KR" sz="1600" dirty="0"/>
                      <a:t>1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792F9EA8-E68A-422A-9773-C9B7A56134D6}"/>
                    </a:ext>
                  </a:extLst>
                </p:cNvPr>
                <p:cNvGrpSpPr/>
                <p:nvPr/>
              </p:nvGrpSpPr>
              <p:grpSpPr>
                <a:xfrm>
                  <a:off x="5102518" y="2938223"/>
                  <a:ext cx="3251471" cy="1008255"/>
                  <a:chOff x="5102518" y="1820809"/>
                  <a:chExt cx="3251471" cy="1008255"/>
                </a:xfrm>
              </p:grpSpPr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F9162E5C-EBF5-4C85-8C79-B84835AFAC49}"/>
                      </a:ext>
                    </a:extLst>
                  </p:cNvPr>
                  <p:cNvGrpSpPr/>
                  <p:nvPr/>
                </p:nvGrpSpPr>
                <p:grpSpPr>
                  <a:xfrm>
                    <a:off x="5102518" y="1820809"/>
                    <a:ext cx="1954010" cy="1008255"/>
                    <a:chOff x="3805059" y="2080387"/>
                    <a:chExt cx="1954010" cy="1008255"/>
                  </a:xfrm>
                </p:grpSpPr>
                <p:sp>
                  <p:nvSpPr>
                    <p:cNvPr id="30" name="사각형: 둥근 모서리 29">
                      <a:extLst>
                        <a:ext uri="{FF2B5EF4-FFF2-40B4-BE49-F238E27FC236}">
                          <a16:creationId xmlns:a16="http://schemas.microsoft.com/office/drawing/2014/main" id="{0FAB21A7-31B1-4AB7-8E58-CC6550BFE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059" y="2080387"/>
                      <a:ext cx="1954010" cy="1008255"/>
                    </a:xfrm>
                    <a:prstGeom prst="roundRect">
                      <a:avLst>
                        <a:gd name="adj" fmla="val 7176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2F80ACE5-927D-4606-8DD4-65317626FB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2378" y="2162432"/>
                      <a:ext cx="1779373" cy="811922"/>
                      <a:chOff x="3892378" y="2162432"/>
                      <a:chExt cx="1779373" cy="811922"/>
                    </a:xfrm>
                  </p:grpSpPr>
                  <p:sp>
                    <p:nvSpPr>
                      <p:cNvPr id="32" name="직사각형 31">
                        <a:extLst>
                          <a:ext uri="{FF2B5EF4-FFF2-40B4-BE49-F238E27FC236}">
                            <a16:creationId xmlns:a16="http://schemas.microsoft.com/office/drawing/2014/main" id="{500026F2-318E-41DD-A478-9CA14D539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162432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치환</a:t>
                        </a:r>
                        <a:r>
                          <a:rPr lang="en-US" altLang="ko-KR" sz="1600" dirty="0"/>
                          <a:t>(Substitution)</a:t>
                        </a:r>
                        <a:endParaRPr lang="ko-KR" altLang="en-US" sz="1600" dirty="0"/>
                      </a:p>
                    </p:txBody>
                  </p:sp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735E0A67-3481-4971-8279-3DC4D505E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609229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순열</a:t>
                        </a:r>
                        <a:r>
                          <a:rPr lang="en-US" altLang="ko-KR" sz="1600" dirty="0"/>
                          <a:t>(Permutation)</a:t>
                        </a:r>
                        <a:endParaRPr lang="ko-KR" altLang="en-US" sz="1600" dirty="0"/>
                      </a:p>
                    </p:txBody>
                  </p:sp>
                </p:grp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0021502-3EFF-4BDA-8572-842863179B70}"/>
                      </a:ext>
                    </a:extLst>
                  </p:cNvPr>
                  <p:cNvSpPr txBox="1"/>
                  <p:nvPr/>
                </p:nvSpPr>
                <p:spPr>
                  <a:xfrm>
                    <a:off x="7143847" y="2119432"/>
                    <a:ext cx="121014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/>
                      <a:t>라운드</a:t>
                    </a:r>
                    <a:r>
                      <a:rPr lang="en-US" altLang="ko-KR" sz="1600" dirty="0"/>
                      <a:t>2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28211709-3BBD-47EA-80B8-86E5FB9BE493}"/>
                    </a:ext>
                  </a:extLst>
                </p:cNvPr>
                <p:cNvGrpSpPr/>
                <p:nvPr/>
              </p:nvGrpSpPr>
              <p:grpSpPr>
                <a:xfrm>
                  <a:off x="5102518" y="4690811"/>
                  <a:ext cx="3251471" cy="1008255"/>
                  <a:chOff x="5102518" y="1820809"/>
                  <a:chExt cx="3251471" cy="1008255"/>
                </a:xfrm>
              </p:grpSpPr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B332B5AB-F40A-4E18-B50B-21E911275960}"/>
                      </a:ext>
                    </a:extLst>
                  </p:cNvPr>
                  <p:cNvGrpSpPr/>
                  <p:nvPr/>
                </p:nvGrpSpPr>
                <p:grpSpPr>
                  <a:xfrm>
                    <a:off x="5102518" y="1820809"/>
                    <a:ext cx="1954010" cy="1008255"/>
                    <a:chOff x="3805059" y="2080387"/>
                    <a:chExt cx="1954010" cy="1008255"/>
                  </a:xfrm>
                </p:grpSpPr>
                <p:sp>
                  <p:nvSpPr>
                    <p:cNvPr id="37" name="사각형: 둥근 모서리 36">
                      <a:extLst>
                        <a:ext uri="{FF2B5EF4-FFF2-40B4-BE49-F238E27FC236}">
                          <a16:creationId xmlns:a16="http://schemas.microsoft.com/office/drawing/2014/main" id="{8529B243-99D1-4969-83FD-D17494D5E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059" y="2080387"/>
                      <a:ext cx="1954010" cy="1008255"/>
                    </a:xfrm>
                    <a:prstGeom prst="roundRect">
                      <a:avLst>
                        <a:gd name="adj" fmla="val 7176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38" name="그룹 37">
                      <a:extLst>
                        <a:ext uri="{FF2B5EF4-FFF2-40B4-BE49-F238E27FC236}">
                          <a16:creationId xmlns:a16="http://schemas.microsoft.com/office/drawing/2014/main" id="{5BDA3039-6B6E-4D64-8426-A086BDBCD0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2378" y="2162432"/>
                      <a:ext cx="1779373" cy="811922"/>
                      <a:chOff x="3892378" y="2162432"/>
                      <a:chExt cx="1779373" cy="811922"/>
                    </a:xfrm>
                  </p:grpSpPr>
                  <p:sp>
                    <p:nvSpPr>
                      <p:cNvPr id="39" name="직사각형 38">
                        <a:extLst>
                          <a:ext uri="{FF2B5EF4-FFF2-40B4-BE49-F238E27FC236}">
                            <a16:creationId xmlns:a16="http://schemas.microsoft.com/office/drawing/2014/main" id="{80B0DF49-2057-4866-A0BC-90DD565A0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162432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치환</a:t>
                        </a:r>
                        <a:r>
                          <a:rPr lang="en-US" altLang="ko-KR" sz="1600" dirty="0"/>
                          <a:t>(Substitution)</a:t>
                        </a:r>
                        <a:endParaRPr lang="ko-KR" altLang="en-US" sz="1600" dirty="0"/>
                      </a:p>
                    </p:txBody>
                  </p:sp>
                  <p:sp>
                    <p:nvSpPr>
                      <p:cNvPr id="40" name="직사각형 39">
                        <a:extLst>
                          <a:ext uri="{FF2B5EF4-FFF2-40B4-BE49-F238E27FC236}">
                            <a16:creationId xmlns:a16="http://schemas.microsoft.com/office/drawing/2014/main" id="{449C6522-1657-44F0-B51D-ABF0DDA56E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609229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순열</a:t>
                        </a:r>
                        <a:r>
                          <a:rPr lang="en-US" altLang="ko-KR" sz="1600" dirty="0"/>
                          <a:t>(Permutation)</a:t>
                        </a:r>
                        <a:endParaRPr lang="ko-KR" altLang="en-US" sz="1600" dirty="0"/>
                      </a:p>
                    </p:txBody>
                  </p:sp>
                </p:grpSp>
              </p:grp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DBB8E18-5C27-4C5E-9436-B1AF8410DC63}"/>
                      </a:ext>
                    </a:extLst>
                  </p:cNvPr>
                  <p:cNvSpPr txBox="1"/>
                  <p:nvPr/>
                </p:nvSpPr>
                <p:spPr>
                  <a:xfrm>
                    <a:off x="7143847" y="2119432"/>
                    <a:ext cx="121014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/>
                      <a:t>라운드</a:t>
                    </a:r>
                    <a:r>
                      <a:rPr lang="en-US" altLang="ko-KR" sz="1600" dirty="0"/>
                      <a:t>n</a:t>
                    </a:r>
                    <a:endParaRPr lang="ko-KR" altLang="en-US" sz="1600" dirty="0"/>
                  </a:p>
                </p:txBody>
              </p:sp>
            </p:grpSp>
          </p:grp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FBB78FC2-34A4-458F-B548-F26EBDA90C81}"/>
                  </a:ext>
                </a:extLst>
              </p:cNvPr>
              <p:cNvCxnSpPr>
                <a:stCxn id="12" idx="2"/>
                <a:endCxn id="30" idx="0"/>
              </p:cNvCxnSpPr>
              <p:nvPr/>
            </p:nvCxnSpPr>
            <p:spPr>
              <a:xfrm>
                <a:off x="6079523" y="2693138"/>
                <a:ext cx="0" cy="2450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06A2678F-86A6-4BC1-95CF-C747845623AE}"/>
                  </a:ext>
                </a:extLst>
              </p:cNvPr>
              <p:cNvCxnSpPr/>
              <p:nvPr/>
            </p:nvCxnSpPr>
            <p:spPr>
              <a:xfrm>
                <a:off x="6079523" y="4445726"/>
                <a:ext cx="0" cy="2450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FAE165-84CA-45CA-977E-CE19DDBA48E6}"/>
                </a:ext>
              </a:extLst>
            </p:cNvPr>
            <p:cNvSpPr txBox="1"/>
            <p:nvPr/>
          </p:nvSpPr>
          <p:spPr>
            <a:xfrm>
              <a:off x="5913340" y="4177421"/>
              <a:ext cx="461665" cy="2683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9BDADE9-7124-4F82-AC38-B7A6696D3DD3}"/>
                </a:ext>
              </a:extLst>
            </p:cNvPr>
            <p:cNvCxnSpPr/>
            <p:nvPr/>
          </p:nvCxnSpPr>
          <p:spPr>
            <a:xfrm>
              <a:off x="6079523" y="3946478"/>
              <a:ext cx="0" cy="2450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7861F7-147D-4AD3-8E63-0DB3BCA6938E}"/>
              </a:ext>
            </a:extLst>
          </p:cNvPr>
          <p:cNvSpPr/>
          <p:nvPr/>
        </p:nvSpPr>
        <p:spPr>
          <a:xfrm>
            <a:off x="3333509" y="977325"/>
            <a:ext cx="5798915" cy="35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대수적 방정식이 선형방정식의 형식을 갖춤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기하학적 비례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모양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형태가 직선적임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중첩의 원리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비례성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가산성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따름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Permutation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비선형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중첩의 원리를 만족하지 않음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Substitution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Modular addition</a:t>
            </a:r>
          </a:p>
        </p:txBody>
      </p:sp>
    </p:spTree>
    <p:extLst>
      <p:ext uri="{BB962C8B-B14F-4D97-AF65-F5344CB8AC3E}">
        <p14:creationId xmlns:p14="http://schemas.microsoft.com/office/powerpoint/2010/main" val="389441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 암호 개요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 cipher structure – </a:t>
            </a:r>
            <a:r>
              <a:rPr lang="ko-KR" altLang="en-US" dirty="0">
                <a:solidFill>
                  <a:schemeClr val="bg1"/>
                </a:solidFill>
              </a:rPr>
              <a:t>운용모드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7861F7-147D-4AD3-8E63-0DB3BCA6938E}"/>
              </a:ext>
            </a:extLst>
          </p:cNvPr>
          <p:cNvSpPr/>
          <p:nvPr/>
        </p:nvSpPr>
        <p:spPr>
          <a:xfrm>
            <a:off x="113486" y="1081500"/>
            <a:ext cx="8822167" cy="44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평문이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엄청 긴 경우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A60D9D-790B-490F-A6E6-CDEB7B498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04"/>
          <a:stretch/>
        </p:blipFill>
        <p:spPr>
          <a:xfrm>
            <a:off x="1923124" y="1641729"/>
            <a:ext cx="5383013" cy="204616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679E3A5-EC52-49D0-A291-9079FF51C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02"/>
          <a:stretch/>
        </p:blipFill>
        <p:spPr>
          <a:xfrm>
            <a:off x="1923124" y="3835090"/>
            <a:ext cx="5635154" cy="204616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0D1E13-42E9-4926-AC2E-B882AED11692}"/>
              </a:ext>
            </a:extLst>
          </p:cNvPr>
          <p:cNvSpPr/>
          <p:nvPr/>
        </p:nvSpPr>
        <p:spPr>
          <a:xfrm>
            <a:off x="2631052" y="5878963"/>
            <a:ext cx="3600000" cy="324000"/>
          </a:xfrm>
          <a:prstGeom prst="rect">
            <a:avLst/>
          </a:prstGeom>
          <a:solidFill>
            <a:srgbClr val="1C3C3D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ECB(Electronic Codebook) </a:t>
            </a:r>
            <a:r>
              <a:rPr lang="ko-KR" altLang="en-US" dirty="0"/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88508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 암호 개요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 cipher structure – </a:t>
            </a:r>
            <a:r>
              <a:rPr lang="ko-KR" altLang="en-US" dirty="0">
                <a:solidFill>
                  <a:schemeClr val="bg1"/>
                </a:solidFill>
              </a:rPr>
              <a:t>운용모드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EDE3C-25E7-4EB5-9961-70216EEA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2" y="1211015"/>
            <a:ext cx="3600000" cy="1551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E5AEC6-7B71-432F-A8B7-8623E031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078" y="1030326"/>
            <a:ext cx="3600000" cy="19565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64C141E-2745-4757-8D90-A35DC7C6BCC2}"/>
              </a:ext>
            </a:extLst>
          </p:cNvPr>
          <p:cNvSpPr/>
          <p:nvPr/>
        </p:nvSpPr>
        <p:spPr>
          <a:xfrm>
            <a:off x="605482" y="2954368"/>
            <a:ext cx="3600000" cy="324000"/>
          </a:xfrm>
          <a:prstGeom prst="rect">
            <a:avLst/>
          </a:prstGeom>
          <a:solidFill>
            <a:srgbClr val="1C3C3D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CBC(Cipher Block Chaining) </a:t>
            </a:r>
            <a:r>
              <a:rPr lang="ko-KR" altLang="en-US" dirty="0"/>
              <a:t>모드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E0B55A-B314-440D-B041-2DC3DB4A1985}"/>
              </a:ext>
            </a:extLst>
          </p:cNvPr>
          <p:cNvSpPr/>
          <p:nvPr/>
        </p:nvSpPr>
        <p:spPr>
          <a:xfrm>
            <a:off x="4811197" y="2954368"/>
            <a:ext cx="3600000" cy="324000"/>
          </a:xfrm>
          <a:prstGeom prst="rect">
            <a:avLst/>
          </a:prstGeom>
          <a:solidFill>
            <a:srgbClr val="1C3C3D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CFB(Cipher </a:t>
            </a:r>
            <a:r>
              <a:rPr lang="en-US" altLang="ko-KR" dirty="0" err="1"/>
              <a:t>FeedBack</a:t>
            </a:r>
            <a:r>
              <a:rPr lang="en-US" altLang="ko-KR" dirty="0"/>
              <a:t>) </a:t>
            </a:r>
            <a:r>
              <a:rPr lang="ko-KR" altLang="en-US" dirty="0"/>
              <a:t>모드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5F63AD-F916-4804-9487-BFA1E7F95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602"/>
          <a:stretch/>
        </p:blipFill>
        <p:spPr>
          <a:xfrm>
            <a:off x="782823" y="3582395"/>
            <a:ext cx="3600000" cy="19765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D5C5CB-631D-4558-A3FC-AA3075D4CF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302"/>
          <a:stretch/>
        </p:blipFill>
        <p:spPr>
          <a:xfrm>
            <a:off x="4572000" y="3543633"/>
            <a:ext cx="3600000" cy="18662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B8055A-9DE9-4D83-AEE7-DB04F47171EE}"/>
              </a:ext>
            </a:extLst>
          </p:cNvPr>
          <p:cNvSpPr/>
          <p:nvPr/>
        </p:nvSpPr>
        <p:spPr>
          <a:xfrm>
            <a:off x="605481" y="5575116"/>
            <a:ext cx="7805715" cy="324000"/>
          </a:xfrm>
          <a:prstGeom prst="rect">
            <a:avLst/>
          </a:prstGeom>
          <a:solidFill>
            <a:srgbClr val="1C3C3D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CCM(counter with cipher block chaining Message Authentication Code) </a:t>
            </a:r>
            <a:r>
              <a:rPr lang="ko-KR" altLang="en-US" dirty="0"/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304379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 암호 개요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 cipher structure – </a:t>
            </a:r>
            <a:r>
              <a:rPr lang="ko-KR" altLang="en-US" dirty="0">
                <a:solidFill>
                  <a:schemeClr val="bg1"/>
                </a:solidFill>
              </a:rPr>
              <a:t>운용모드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7861F7-147D-4AD3-8E63-0DB3BCA6938E}"/>
              </a:ext>
            </a:extLst>
          </p:cNvPr>
          <p:cNvSpPr/>
          <p:nvPr/>
        </p:nvSpPr>
        <p:spPr>
          <a:xfrm>
            <a:off x="113486" y="1081500"/>
            <a:ext cx="8822167" cy="44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평문이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 블록 보다 짧은 경우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0D1E13-42E9-4926-AC2E-B882AED11692}"/>
              </a:ext>
            </a:extLst>
          </p:cNvPr>
          <p:cNvSpPr/>
          <p:nvPr/>
        </p:nvSpPr>
        <p:spPr>
          <a:xfrm>
            <a:off x="605481" y="3193551"/>
            <a:ext cx="3600000" cy="324000"/>
          </a:xfrm>
          <a:prstGeom prst="rect">
            <a:avLst/>
          </a:prstGeom>
          <a:solidFill>
            <a:srgbClr val="1C3C3D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OZ-PAD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B0CBAA-0A22-41F1-8FEF-754CA7D4C604}"/>
              </a:ext>
            </a:extLst>
          </p:cNvPr>
          <p:cNvSpPr/>
          <p:nvPr/>
        </p:nvSpPr>
        <p:spPr>
          <a:xfrm>
            <a:off x="4938519" y="3194164"/>
            <a:ext cx="3600000" cy="324000"/>
          </a:xfrm>
          <a:prstGeom prst="rect">
            <a:avLst/>
          </a:prstGeom>
          <a:solidFill>
            <a:srgbClr val="1C3C3D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NIST-PAD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C32C80-55CA-4977-A2F6-FD690F968041}"/>
              </a:ext>
            </a:extLst>
          </p:cNvPr>
          <p:cNvSpPr/>
          <p:nvPr/>
        </p:nvSpPr>
        <p:spPr>
          <a:xfrm>
            <a:off x="2772000" y="5695201"/>
            <a:ext cx="3600000" cy="324000"/>
          </a:xfrm>
          <a:prstGeom prst="rect">
            <a:avLst/>
          </a:prstGeom>
          <a:solidFill>
            <a:srgbClr val="1C3C3D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ISO(9797-1)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6D0CB1-BC5D-40E1-9CBA-3AA876113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9929"/>
              </p:ext>
            </p:extLst>
          </p:nvPr>
        </p:nvGraphicFramePr>
        <p:xfrm>
          <a:off x="902826" y="4539483"/>
          <a:ext cx="7338348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87">
                  <a:extLst>
                    <a:ext uri="{9D8B030D-6E8A-4147-A177-3AD203B41FA5}">
                      <a16:colId xmlns:a16="http://schemas.microsoft.com/office/drawing/2014/main" val="3760301612"/>
                    </a:ext>
                  </a:extLst>
                </a:gridCol>
                <a:gridCol w="1834587">
                  <a:extLst>
                    <a:ext uri="{9D8B030D-6E8A-4147-A177-3AD203B41FA5}">
                      <a16:colId xmlns:a16="http://schemas.microsoft.com/office/drawing/2014/main" val="1341793072"/>
                    </a:ext>
                  </a:extLst>
                </a:gridCol>
                <a:gridCol w="1834587">
                  <a:extLst>
                    <a:ext uri="{9D8B030D-6E8A-4147-A177-3AD203B41FA5}">
                      <a16:colId xmlns:a16="http://schemas.microsoft.com/office/drawing/2014/main" val="4188331852"/>
                    </a:ext>
                  </a:extLst>
                </a:gridCol>
                <a:gridCol w="1834587">
                  <a:extLst>
                    <a:ext uri="{9D8B030D-6E8A-4147-A177-3AD203B41FA5}">
                      <a16:colId xmlns:a16="http://schemas.microsoft.com/office/drawing/2014/main" val="282174214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r>
                        <a:rPr lang="en-US" altLang="ko-KR" baseline="-25000" dirty="0"/>
                        <a:t>M</a:t>
                      </a:r>
                      <a:r>
                        <a:rPr lang="en-US" altLang="ko-KR" dirty="0"/>
                        <a:t> Block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Block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Block q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86006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128*(q-1)+122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XX..XXX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Xxxxxx</a:t>
                      </a:r>
                      <a:r>
                        <a:rPr lang="en-US" altLang="ko-KR" dirty="0"/>
                        <a:t> .. X000000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7098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AC70E86-27D8-4F00-A0B8-4668664DF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06881"/>
              </p:ext>
            </p:extLst>
          </p:nvPr>
        </p:nvGraphicFramePr>
        <p:xfrm>
          <a:off x="605482" y="1865720"/>
          <a:ext cx="3599999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47">
                  <a:extLst>
                    <a:ext uri="{9D8B030D-6E8A-4147-A177-3AD203B41FA5}">
                      <a16:colId xmlns:a16="http://schemas.microsoft.com/office/drawing/2014/main" val="1172724966"/>
                    </a:ext>
                  </a:extLst>
                </a:gridCol>
                <a:gridCol w="580707">
                  <a:extLst>
                    <a:ext uri="{9D8B030D-6E8A-4147-A177-3AD203B41FA5}">
                      <a16:colId xmlns:a16="http://schemas.microsoft.com/office/drawing/2014/main" val="3551612426"/>
                    </a:ext>
                  </a:extLst>
                </a:gridCol>
                <a:gridCol w="1839045">
                  <a:extLst>
                    <a:ext uri="{9D8B030D-6E8A-4147-A177-3AD203B41FA5}">
                      <a16:colId xmlns:a16="http://schemas.microsoft.com/office/drawing/2014/main" val="3371193546"/>
                    </a:ext>
                  </a:extLst>
                </a:gridCol>
              </a:tblGrid>
              <a:tr h="374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Block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Block q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32306"/>
                  </a:ext>
                </a:extLst>
              </a:tr>
              <a:tr h="52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XX..XXX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XX..XX10…00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9806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D0B4FB5-C8F4-45CB-BE0D-A2BAE9A97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3610"/>
              </p:ext>
            </p:extLst>
          </p:nvPr>
        </p:nvGraphicFramePr>
        <p:xfrm>
          <a:off x="4938519" y="1883821"/>
          <a:ext cx="3599999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47">
                  <a:extLst>
                    <a:ext uri="{9D8B030D-6E8A-4147-A177-3AD203B41FA5}">
                      <a16:colId xmlns:a16="http://schemas.microsoft.com/office/drawing/2014/main" val="1172724966"/>
                    </a:ext>
                  </a:extLst>
                </a:gridCol>
                <a:gridCol w="580707">
                  <a:extLst>
                    <a:ext uri="{9D8B030D-6E8A-4147-A177-3AD203B41FA5}">
                      <a16:colId xmlns:a16="http://schemas.microsoft.com/office/drawing/2014/main" val="3551612426"/>
                    </a:ext>
                  </a:extLst>
                </a:gridCol>
                <a:gridCol w="1839045">
                  <a:extLst>
                    <a:ext uri="{9D8B030D-6E8A-4147-A177-3AD203B41FA5}">
                      <a16:colId xmlns:a16="http://schemas.microsoft.com/office/drawing/2014/main" val="3371193546"/>
                    </a:ext>
                  </a:extLst>
                </a:gridCol>
              </a:tblGrid>
              <a:tr h="37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Block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Block q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32306"/>
                  </a:ext>
                </a:extLst>
              </a:tr>
              <a:tr h="5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XX..XXX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XX..XXR0…00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9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7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블록암호 구조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 cipher structure – SPN structure , Feistel structure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115E5B61-BF24-4F39-8E8D-67B6489E6C6B}"/>
              </a:ext>
            </a:extLst>
          </p:cNvPr>
          <p:cNvSpPr/>
          <p:nvPr/>
        </p:nvSpPr>
        <p:spPr>
          <a:xfrm>
            <a:off x="4905378" y="5785950"/>
            <a:ext cx="2999760" cy="295190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Feistel Structure</a:t>
            </a:r>
            <a:endParaRPr lang="ko-KR" altLang="en-US" dirty="0"/>
          </a:p>
        </p:txBody>
      </p:sp>
      <p:sp>
        <p:nvSpPr>
          <p:cNvPr id="54" name="양쪽 대괄호 53">
            <a:extLst>
              <a:ext uri="{FF2B5EF4-FFF2-40B4-BE49-F238E27FC236}">
                <a16:creationId xmlns:a16="http://schemas.microsoft.com/office/drawing/2014/main" id="{54DD9A7D-2906-4A26-A0BC-FEBA32C786F4}"/>
              </a:ext>
            </a:extLst>
          </p:cNvPr>
          <p:cNvSpPr/>
          <p:nvPr/>
        </p:nvSpPr>
        <p:spPr>
          <a:xfrm>
            <a:off x="853906" y="5785950"/>
            <a:ext cx="2999760" cy="295190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SPN Structure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777A9F-A516-404F-862D-86D91ABC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96" y="1062479"/>
            <a:ext cx="3186101" cy="45919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3079C7-DFD0-41E4-9378-C365D828A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03" y="1549755"/>
            <a:ext cx="3023609" cy="39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5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SPN </a:t>
            </a:r>
            <a:r>
              <a:rPr lang="ko-KR" altLang="en-US" dirty="0"/>
              <a:t>구조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 cipher structure – SPN structure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4EA311B-2B8A-44E1-B59E-05DFB76433F9}"/>
              </a:ext>
            </a:extLst>
          </p:cNvPr>
          <p:cNvSpPr/>
          <p:nvPr/>
        </p:nvSpPr>
        <p:spPr>
          <a:xfrm>
            <a:off x="3853666" y="1129087"/>
            <a:ext cx="5137120" cy="4394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구조의 구성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혼돈을 수행하는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치환층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확산을 수행하는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확산층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xor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 알고리즘과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알고리즘이 다름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라운드에서 모든 비트에 비선형변환이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일어남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라운드 수가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Feistel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구조에 비해 적음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블록 암호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AES, ARIA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3F9F2B-404F-4315-9592-B061A6035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3" y="1912644"/>
            <a:ext cx="3023609" cy="39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9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Feistel </a:t>
            </a:r>
            <a:r>
              <a:rPr lang="ko-KR" altLang="en-US" dirty="0"/>
              <a:t>구조 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 cipher structure – Feistel structure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B78620-DB57-4386-B5F4-E825DDCF9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0" y="1174611"/>
            <a:ext cx="3502126" cy="504741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59F93D-680A-43CA-AF12-EAEE89FEEF1B}"/>
              </a:ext>
            </a:extLst>
          </p:cNvPr>
          <p:cNvSpPr/>
          <p:nvPr/>
        </p:nvSpPr>
        <p:spPr>
          <a:xfrm>
            <a:off x="3853666" y="1129087"/>
            <a:ext cx="5137120" cy="4061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Feistel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특별한 형태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(permutation),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(substitution)?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 알고리즘과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알고리즘이 같음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Feistel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블록 암호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85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59F93D-680A-43CA-AF12-EAEE89FEEF1B}"/>
              </a:ext>
            </a:extLst>
          </p:cNvPr>
          <p:cNvSpPr/>
          <p:nvPr/>
        </p:nvSpPr>
        <p:spPr>
          <a:xfrm>
            <a:off x="4979771" y="1149969"/>
            <a:ext cx="4208721" cy="4061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경량 환경 및 하드웨어 구현을 위해 최적화된 구조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블록크기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128 bit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크기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128/192/256 bit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라운드 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12/14/16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라운드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     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크기에 종속적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https://seed.kisa.or.kr/kisa/Board/19/detailView.do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https://tools.ietf.org/html/rfc5794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23BB6E-E44C-4A80-989D-65287FCC2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901"/>
          <a:stretch/>
        </p:blipFill>
        <p:spPr>
          <a:xfrm>
            <a:off x="128500" y="1260390"/>
            <a:ext cx="4851271" cy="45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키 확장 </a:t>
            </a:r>
            <a:r>
              <a:rPr lang="en-US" altLang="ko-KR" dirty="0">
                <a:solidFill>
                  <a:schemeClr val="bg1"/>
                </a:solidFill>
              </a:rPr>
              <a:t>&amp; </a:t>
            </a:r>
            <a:r>
              <a:rPr lang="ko-KR" altLang="en-US" dirty="0">
                <a:solidFill>
                  <a:schemeClr val="bg1"/>
                </a:solidFill>
              </a:rPr>
              <a:t>라운드 키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ABB5B9-B3E2-4D80-A4BA-E4ABBFF8E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54" y="1040177"/>
            <a:ext cx="2154642" cy="5138561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32EA580-EB63-43D9-8113-976609E88C61}"/>
              </a:ext>
            </a:extLst>
          </p:cNvPr>
          <p:cNvGrpSpPr/>
          <p:nvPr/>
        </p:nvGrpSpPr>
        <p:grpSpPr>
          <a:xfrm>
            <a:off x="379704" y="1678499"/>
            <a:ext cx="5663899" cy="3501002"/>
            <a:chOff x="113486" y="1497058"/>
            <a:chExt cx="5663899" cy="35010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EFF49C-615C-4893-B769-283D353C1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486" y="1497058"/>
              <a:ext cx="2443067" cy="350100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DB3426-9999-4F81-9516-5B4107BBC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229"/>
            <a:stretch/>
          </p:blipFill>
          <p:spPr>
            <a:xfrm>
              <a:off x="2556553" y="2492929"/>
              <a:ext cx="3220832" cy="762965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3D9E47-99F4-455C-9EC7-53D4C9BF819F}"/>
                </a:ext>
              </a:extLst>
            </p:cNvPr>
            <p:cNvGrpSpPr/>
            <p:nvPr/>
          </p:nvGrpSpPr>
          <p:grpSpPr>
            <a:xfrm>
              <a:off x="2363005" y="1737599"/>
              <a:ext cx="2560320" cy="548298"/>
              <a:chOff x="2988038" y="1544594"/>
              <a:chExt cx="2560320" cy="548298"/>
            </a:xfrm>
          </p:grpSpPr>
          <p:sp>
            <p:nvSpPr>
              <p:cNvPr id="13" name="말풍선: 타원형 12">
                <a:extLst>
                  <a:ext uri="{FF2B5EF4-FFF2-40B4-BE49-F238E27FC236}">
                    <a16:creationId xmlns:a16="http://schemas.microsoft.com/office/drawing/2014/main" id="{70A780CB-8D23-482F-870E-13BEB74F38C9}"/>
                  </a:ext>
                </a:extLst>
              </p:cNvPr>
              <p:cNvSpPr/>
              <p:nvPr/>
            </p:nvSpPr>
            <p:spPr>
              <a:xfrm>
                <a:off x="2988038" y="1544594"/>
                <a:ext cx="2560320" cy="548298"/>
              </a:xfrm>
              <a:prstGeom prst="wedgeEllipseCallout">
                <a:avLst>
                  <a:gd name="adj1" fmla="val -59226"/>
                  <a:gd name="adj2" fmla="val 682"/>
                </a:avLst>
              </a:prstGeom>
              <a:solidFill>
                <a:schemeClr val="bg1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4D21A49-7BC7-4AC8-9318-B2347E54C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4577" y="1674733"/>
                <a:ext cx="1845945" cy="288020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C671C1B-332C-4F0B-98F8-C869F7CB2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400"/>
            <a:stretch/>
          </p:blipFill>
          <p:spPr>
            <a:xfrm>
              <a:off x="2675299" y="3428017"/>
              <a:ext cx="3102086" cy="947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009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AC0B67-C5E4-4778-AF89-3442B2A9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FE279-6AF0-45E0-B039-DC96BBF1C4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0905" y="1569571"/>
            <a:ext cx="391886" cy="59231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137493-36CA-42DC-9BCA-6580A5DB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617" y="6379280"/>
            <a:ext cx="7480361" cy="365125"/>
          </a:xfrm>
        </p:spPr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DC07CDFD-58FC-45C7-8E61-A3187A1A4FC0}"/>
              </a:ext>
            </a:extLst>
          </p:cNvPr>
          <p:cNvSpPr txBox="1">
            <a:spLocks/>
          </p:cNvSpPr>
          <p:nvPr/>
        </p:nvSpPr>
        <p:spPr>
          <a:xfrm>
            <a:off x="2532791" y="2305678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블록 암호 개요</a:t>
            </a:r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B648694-A895-40E5-A21E-EAF2223E7029}"/>
              </a:ext>
            </a:extLst>
          </p:cNvPr>
          <p:cNvSpPr txBox="1">
            <a:spLocks/>
          </p:cNvSpPr>
          <p:nvPr/>
        </p:nvSpPr>
        <p:spPr>
          <a:xfrm>
            <a:off x="2140905" y="2279115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3B4D48C5-9CB0-4AC2-8502-F88955D7616A}"/>
              </a:ext>
            </a:extLst>
          </p:cNvPr>
          <p:cNvSpPr txBox="1">
            <a:spLocks/>
          </p:cNvSpPr>
          <p:nvPr/>
        </p:nvSpPr>
        <p:spPr>
          <a:xfrm>
            <a:off x="2532791" y="2988660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SPN</a:t>
            </a:r>
            <a:r>
              <a:rPr lang="ko-KR" altLang="en-US" dirty="0"/>
              <a:t> 구조</a:t>
            </a:r>
            <a:endParaRPr 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7995787-C259-48D4-B5F5-0FAEB1F6A06A}"/>
              </a:ext>
            </a:extLst>
          </p:cNvPr>
          <p:cNvSpPr txBox="1">
            <a:spLocks/>
          </p:cNvSpPr>
          <p:nvPr/>
        </p:nvSpPr>
        <p:spPr>
          <a:xfrm>
            <a:off x="2140905" y="2962092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C4AB47C6-9916-45EB-9842-5909E5C3BBA5}"/>
              </a:ext>
            </a:extLst>
          </p:cNvPr>
          <p:cNvSpPr txBox="1">
            <a:spLocks/>
          </p:cNvSpPr>
          <p:nvPr/>
        </p:nvSpPr>
        <p:spPr>
          <a:xfrm>
            <a:off x="2532791" y="4354624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ARIA </a:t>
            </a:r>
            <a:r>
              <a:rPr lang="ko-KR" altLang="en-US" dirty="0"/>
              <a:t>알고리즘</a:t>
            </a:r>
            <a:endParaRPr 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E727391A-091D-425C-97DE-C801D01C85EF}"/>
              </a:ext>
            </a:extLst>
          </p:cNvPr>
          <p:cNvSpPr txBox="1">
            <a:spLocks/>
          </p:cNvSpPr>
          <p:nvPr/>
        </p:nvSpPr>
        <p:spPr>
          <a:xfrm>
            <a:off x="2138840" y="4339094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0A81CA85-DDB9-4CB8-B520-642C41DD8BA6}"/>
              </a:ext>
            </a:extLst>
          </p:cNvPr>
          <p:cNvSpPr txBox="1">
            <a:spLocks/>
          </p:cNvSpPr>
          <p:nvPr/>
        </p:nvSpPr>
        <p:spPr>
          <a:xfrm>
            <a:off x="2532791" y="3671642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Feistel </a:t>
            </a:r>
            <a:r>
              <a:rPr lang="ko-KR" altLang="en-US" dirty="0"/>
              <a:t>구조</a:t>
            </a:r>
            <a:endParaRPr 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09336EE7-FA1F-4454-85AC-622F1EBA296A}"/>
              </a:ext>
            </a:extLst>
          </p:cNvPr>
          <p:cNvSpPr txBox="1">
            <a:spLocks/>
          </p:cNvSpPr>
          <p:nvPr/>
        </p:nvSpPr>
        <p:spPr>
          <a:xfrm>
            <a:off x="2138840" y="3650593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806E90BC-C25B-4596-B661-14543735F0C4}"/>
              </a:ext>
            </a:extLst>
          </p:cNvPr>
          <p:cNvSpPr txBox="1">
            <a:spLocks/>
          </p:cNvSpPr>
          <p:nvPr/>
        </p:nvSpPr>
        <p:spPr>
          <a:xfrm>
            <a:off x="2532791" y="5037606"/>
            <a:ext cx="3513137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과제</a:t>
            </a:r>
            <a:endParaRPr 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E798AB64-DF76-405D-9365-E857E51751B5}"/>
              </a:ext>
            </a:extLst>
          </p:cNvPr>
          <p:cNvSpPr txBox="1">
            <a:spLocks/>
          </p:cNvSpPr>
          <p:nvPr/>
        </p:nvSpPr>
        <p:spPr>
          <a:xfrm>
            <a:off x="2147112" y="5044305"/>
            <a:ext cx="391886" cy="592314"/>
          </a:xfrm>
          <a:prstGeom prst="rect">
            <a:avLst/>
          </a:prstGeom>
          <a:solidFill>
            <a:schemeClr val="bg1"/>
          </a:solidFill>
          <a:ln w="28575">
            <a:solidFill>
              <a:srgbClr val="1C3C3D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14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라운드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83DB22-3AD3-49F2-B1F9-CE996BA00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98" y="4066291"/>
            <a:ext cx="4656603" cy="187924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7CFDE08-648B-4991-82E9-64AF53C59C48}"/>
              </a:ext>
            </a:extLst>
          </p:cNvPr>
          <p:cNvGrpSpPr/>
          <p:nvPr/>
        </p:nvGrpSpPr>
        <p:grpSpPr>
          <a:xfrm>
            <a:off x="411915" y="1201822"/>
            <a:ext cx="8320168" cy="2624294"/>
            <a:chOff x="411916" y="1096827"/>
            <a:chExt cx="8320168" cy="262429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2C2685A-CBE9-46AF-BABC-5DF2A59F4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474"/>
            <a:stretch/>
          </p:blipFill>
          <p:spPr>
            <a:xfrm>
              <a:off x="411916" y="1096827"/>
              <a:ext cx="1965655" cy="252594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63ADE20-75CD-42F5-A66F-A17D069BAB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9446"/>
            <a:stretch/>
          </p:blipFill>
          <p:spPr>
            <a:xfrm>
              <a:off x="6455609" y="1096827"/>
              <a:ext cx="2276475" cy="262429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EA2DE07-57A8-445B-A511-DF2B3032C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0474"/>
            <a:stretch/>
          </p:blipFill>
          <p:spPr>
            <a:xfrm>
              <a:off x="3433762" y="1096827"/>
              <a:ext cx="1965655" cy="2525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144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치환</a:t>
            </a:r>
            <a:r>
              <a:rPr lang="en-US" altLang="ko-KR" dirty="0">
                <a:solidFill>
                  <a:schemeClr val="bg1"/>
                </a:solidFill>
              </a:rPr>
              <a:t>(Substitution)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66FDD91-8111-4296-A16F-C3D433803499}"/>
              </a:ext>
            </a:extLst>
          </p:cNvPr>
          <p:cNvGrpSpPr/>
          <p:nvPr/>
        </p:nvGrpSpPr>
        <p:grpSpPr>
          <a:xfrm>
            <a:off x="873134" y="2088005"/>
            <a:ext cx="6905735" cy="4177680"/>
            <a:chOff x="258994" y="1008574"/>
            <a:chExt cx="8626012" cy="512279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EC16A57-5CF8-4CA8-8DD0-B3AE1FDD7A4C}"/>
                </a:ext>
              </a:extLst>
            </p:cNvPr>
            <p:cNvGrpSpPr/>
            <p:nvPr/>
          </p:nvGrpSpPr>
          <p:grpSpPr>
            <a:xfrm>
              <a:off x="413602" y="1008574"/>
              <a:ext cx="8316796" cy="2532489"/>
              <a:chOff x="413602" y="1008574"/>
              <a:chExt cx="8316796" cy="2532489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D586D47-8BAB-4052-BD19-F13BB33BE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602" y="1017417"/>
                <a:ext cx="4077045" cy="2523646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2977E0C-00AC-4A74-9884-65E30F05E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3038" y="1008574"/>
                <a:ext cx="3997360" cy="2532489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8455E30-8B16-418D-B43E-0A661D3CEC8D}"/>
                </a:ext>
              </a:extLst>
            </p:cNvPr>
            <p:cNvGrpSpPr/>
            <p:nvPr/>
          </p:nvGrpSpPr>
          <p:grpSpPr>
            <a:xfrm>
              <a:off x="414049" y="3541063"/>
              <a:ext cx="8466606" cy="2590303"/>
              <a:chOff x="414049" y="3541063"/>
              <a:chExt cx="8466606" cy="259030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B8FEC01-B1E0-434A-89DE-651C853AB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049" y="3541063"/>
                <a:ext cx="4077045" cy="2590303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D70A9C3A-2EEC-4528-B74A-AEC63F0F8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2908" y="3587990"/>
                <a:ext cx="4227747" cy="2532488"/>
              </a:xfrm>
              <a:prstGeom prst="rect">
                <a:avLst/>
              </a:prstGeom>
            </p:spPr>
          </p:pic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5E21C1E-0DD5-4EA2-98BE-0A5CDA81447E}"/>
                </a:ext>
              </a:extLst>
            </p:cNvPr>
            <p:cNvCxnSpPr/>
            <p:nvPr/>
          </p:nvCxnSpPr>
          <p:spPr>
            <a:xfrm>
              <a:off x="258994" y="3541063"/>
              <a:ext cx="862601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18D785-5AE4-4404-A66E-35E1D244FCF8}"/>
              </a:ext>
            </a:extLst>
          </p:cNvPr>
          <p:cNvSpPr/>
          <p:nvPr/>
        </p:nvSpPr>
        <p:spPr>
          <a:xfrm>
            <a:off x="203460" y="1100323"/>
            <a:ext cx="8737079" cy="73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Sbox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: 8 bit input - 8bit output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AB -&gt; 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339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– </a:t>
            </a:r>
            <a:r>
              <a:rPr lang="ko-KR" altLang="en-US" dirty="0">
                <a:solidFill>
                  <a:schemeClr val="bg1"/>
                </a:solidFill>
              </a:rPr>
              <a:t>순열</a:t>
            </a:r>
            <a:r>
              <a:rPr lang="en-US" altLang="ko-KR" dirty="0">
                <a:solidFill>
                  <a:schemeClr val="bg1"/>
                </a:solidFill>
              </a:rPr>
              <a:t>(Permutation)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F37363-DB7D-404B-A3C7-8897E50A7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22" y="1037666"/>
            <a:ext cx="7768531" cy="49204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34058E-99AF-4CB6-BE42-1B9629E72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598" y="4248113"/>
            <a:ext cx="3429000" cy="195262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25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</a:t>
            </a:r>
            <a:r>
              <a:rPr lang="ko-KR" altLang="en-US" dirty="0"/>
              <a:t> 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C43A32-17A9-4B7E-A068-2DFE3DDBB082}"/>
              </a:ext>
            </a:extLst>
          </p:cNvPr>
          <p:cNvGrpSpPr/>
          <p:nvPr/>
        </p:nvGrpSpPr>
        <p:grpSpPr>
          <a:xfrm>
            <a:off x="1221245" y="1184630"/>
            <a:ext cx="6909853" cy="4810119"/>
            <a:chOff x="266451" y="1064266"/>
            <a:chExt cx="6909853" cy="481011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38FF994-413F-4B18-9614-4B991338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451" y="1184630"/>
              <a:ext cx="4305549" cy="46897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9F4BA9-2F7C-4FFA-8EBA-811D75A32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064266"/>
              <a:ext cx="2604304" cy="4080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510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ARIA </a:t>
            </a:r>
            <a:r>
              <a:rPr lang="ko-KR" altLang="en-US" dirty="0"/>
              <a:t>알고리즘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ARIA </a:t>
            </a:r>
            <a:r>
              <a:rPr lang="ko-KR" altLang="en-US" dirty="0">
                <a:solidFill>
                  <a:schemeClr val="bg1"/>
                </a:solidFill>
              </a:rPr>
              <a:t>고속구현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59F93D-680A-43CA-AF12-EAEE89FEEF1B}"/>
              </a:ext>
            </a:extLst>
          </p:cNvPr>
          <p:cNvSpPr/>
          <p:nvPr/>
        </p:nvSpPr>
        <p:spPr>
          <a:xfrm>
            <a:off x="201186" y="1144195"/>
            <a:ext cx="8783016" cy="2067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고속구현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Subsitution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Permutation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한번에 할 수 있는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Lookup table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치환의 설계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				, 			,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32B511-ABFB-4A3A-A1C7-17E638EA2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8" t="22008" r="16316" b="1756"/>
          <a:stretch/>
        </p:blipFill>
        <p:spPr>
          <a:xfrm>
            <a:off x="994299" y="2539013"/>
            <a:ext cx="1447061" cy="301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9F3B46-5416-4061-8079-33D1A9CF6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225" y="2539013"/>
            <a:ext cx="982563" cy="24425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60C47C-4897-4A58-A8F9-B02FF8BDDA68}"/>
              </a:ext>
            </a:extLst>
          </p:cNvPr>
          <p:cNvGrpSpPr/>
          <p:nvPr/>
        </p:nvGrpSpPr>
        <p:grpSpPr>
          <a:xfrm>
            <a:off x="994299" y="3117125"/>
            <a:ext cx="6370240" cy="2796466"/>
            <a:chOff x="775184" y="2837439"/>
            <a:chExt cx="6370240" cy="279646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BF73F8-EA41-4857-A270-A3E9824DD33F}"/>
                </a:ext>
              </a:extLst>
            </p:cNvPr>
            <p:cNvSpPr/>
            <p:nvPr/>
          </p:nvSpPr>
          <p:spPr>
            <a:xfrm>
              <a:off x="775184" y="2837439"/>
              <a:ext cx="6370240" cy="279646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8673BA2-5EAB-4A83-B185-0A966C0FEBAF}"/>
                </a:ext>
              </a:extLst>
            </p:cNvPr>
            <p:cNvGrpSpPr/>
            <p:nvPr/>
          </p:nvGrpSpPr>
          <p:grpSpPr>
            <a:xfrm>
              <a:off x="898194" y="2994216"/>
              <a:ext cx="6109114" cy="2483595"/>
              <a:chOff x="898194" y="2994216"/>
              <a:chExt cx="6109114" cy="2483595"/>
            </a:xfrm>
          </p:grpSpPr>
          <p:pic>
            <p:nvPicPr>
              <p:cNvPr id="16" name="내용 개체 틀 6">
                <a:extLst>
                  <a:ext uri="{FF2B5EF4-FFF2-40B4-BE49-F238E27FC236}">
                    <a16:creationId xmlns:a16="http://schemas.microsoft.com/office/drawing/2014/main" id="{9B6555B2-0CD4-46E4-922C-8BC1E709F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94" y="2994216"/>
                <a:ext cx="4565134" cy="794259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3E68C7FF-623E-4652-814F-627B41867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94" y="3921004"/>
                <a:ext cx="6109114" cy="757144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9A7B1F3-904C-4037-A511-4AAE2CCED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94" y="4810677"/>
                <a:ext cx="2821550" cy="667134"/>
              </a:xfrm>
              <a:prstGeom prst="rect">
                <a:avLst/>
              </a:prstGeom>
            </p:spPr>
          </p:pic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EDE272-8281-4108-A37F-6691400E5DA7}"/>
              </a:ext>
            </a:extLst>
          </p:cNvPr>
          <p:cNvGrpSpPr/>
          <p:nvPr/>
        </p:nvGrpSpPr>
        <p:grpSpPr>
          <a:xfrm>
            <a:off x="4099801" y="2522392"/>
            <a:ext cx="4564565" cy="277493"/>
            <a:chOff x="4099801" y="2522392"/>
            <a:chExt cx="4564565" cy="27749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1E8CA43-ADA1-49B5-8C9A-F526273FE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801" y="2522392"/>
              <a:ext cx="1543129" cy="27749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4EC979B-8B00-4D98-9ECB-319B8BF37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2930" y="2565245"/>
              <a:ext cx="1509288" cy="20981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094EF41-5986-4A6C-B548-A39E81812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382" y="2542696"/>
              <a:ext cx="1488984" cy="236884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C5950BEB-1836-4F19-9EF8-896EB14FAB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6002" y="2559987"/>
            <a:ext cx="4702807" cy="4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33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F793F-E2CF-423A-9395-B49450FCB086}"/>
              </a:ext>
            </a:extLst>
          </p:cNvPr>
          <p:cNvSpPr/>
          <p:nvPr/>
        </p:nvSpPr>
        <p:spPr>
          <a:xfrm>
            <a:off x="113486" y="687018"/>
            <a:ext cx="8681866" cy="2067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ARIA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언어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코드와 측정한 속도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제출 방법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홈페이지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공지 예정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제출 형태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및 설명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2019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일 수요일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10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F793F-E2CF-423A-9395-B49450FCB086}"/>
              </a:ext>
            </a:extLst>
          </p:cNvPr>
          <p:cNvSpPr/>
          <p:nvPr/>
        </p:nvSpPr>
        <p:spPr>
          <a:xfrm>
            <a:off x="113486" y="705914"/>
            <a:ext cx="8681866" cy="38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/>
              <a:t>[1] http://www.ktword.co.kr/abbr_view.php?m_temp1=2632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[2] http://www.ktword.co.kr/abbr_view.php?nav=&amp;m_temp1=5417&amp;id=142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[3] Kwon, </a:t>
            </a:r>
            <a:r>
              <a:rPr lang="en-US" altLang="ko-KR" sz="1200" dirty="0" err="1"/>
              <a:t>Daesung</a:t>
            </a:r>
            <a:r>
              <a:rPr lang="en-US" altLang="ko-KR" sz="1200" dirty="0"/>
              <a:t>, et al. "New block cipher: ARIA." </a:t>
            </a:r>
            <a:r>
              <a:rPr lang="en-US" altLang="ko-KR" sz="1200" i="1" dirty="0"/>
              <a:t>International Conference on Information Security and Cryptology</a:t>
            </a:r>
            <a:r>
              <a:rPr lang="en-US" altLang="ko-KR" sz="1200" dirty="0"/>
              <a:t>. Springer, Berlin, Heidelberg, 2003.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[4] https://en.wikipedia.org/wiki/Substitution%E2%80%93permutation_network#/media/File:SubstitutionPermutationNetwork2.png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[5]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조경연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 (2011). 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동일한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SPN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암호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SSB. 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한국정보통신학회논문지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 15(4), 860-868. 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[6]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이선근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정우열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 (2005). 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대용량 고속화 수행을 위한 변형된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Feistel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설계에 관한 연구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 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한국컴퓨터정보학회논문지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 10(3), 183-188.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[7]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김기문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박명서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이창훈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문덕재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홍석희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 (2015). 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패딩 오라클 공격에 따른 다양한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패딩방법의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안전성 분석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 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정보보호학회논문지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 25(2), 271-278.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[8] https://tools.ietf.org/html/rfc5794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[9] https://seed.kisa.or.kr/kisa/Board/19/detailView.do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[10] http://www.infosecwriters.com/Papers/Block_Cipher_Algorithms.pdf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[11] Van </a:t>
            </a:r>
            <a:r>
              <a:rPr lang="en-US" altLang="ko-KR" sz="1200" dirty="0" err="1"/>
              <a:t>Tilborg</a:t>
            </a:r>
            <a:r>
              <a:rPr lang="en-US" altLang="ko-KR" sz="1200" dirty="0"/>
              <a:t>, Henk CA, and Sushil </a:t>
            </a:r>
            <a:r>
              <a:rPr lang="en-US" altLang="ko-KR" sz="1200" dirty="0" err="1"/>
              <a:t>Jajodia</a:t>
            </a:r>
            <a:r>
              <a:rPr lang="en-US" altLang="ko-KR" sz="1200" dirty="0"/>
              <a:t>, eds. </a:t>
            </a:r>
            <a:r>
              <a:rPr lang="en-US" altLang="ko-KR" sz="1200" i="1" dirty="0"/>
              <a:t>Encyclopedia of cryptography and security</a:t>
            </a:r>
            <a:r>
              <a:rPr lang="en-US" altLang="ko-KR" sz="1200" dirty="0"/>
              <a:t>. Springer Science &amp; Business Media, 2014.</a:t>
            </a:r>
          </a:p>
          <a:p>
            <a:pPr>
              <a:lnSpc>
                <a:spcPct val="120000"/>
              </a:lnSpc>
            </a:pPr>
            <a:r>
              <a:rPr lang="fr-FR" altLang="ko-KR" sz="1200" dirty="0"/>
              <a:t>[12] Petitcolas, Fabien. "La cryptographie militaire." (1883).</a:t>
            </a:r>
          </a:p>
          <a:p>
            <a:pPr>
              <a:lnSpc>
                <a:spcPct val="120000"/>
              </a:lnSpc>
            </a:pPr>
            <a:r>
              <a:rPr lang="fr-FR" altLang="ko-KR" sz="1200" dirty="0"/>
              <a:t>[13] </a:t>
            </a:r>
            <a:r>
              <a:rPr lang="en-US" altLang="ko-KR" sz="1200" dirty="0"/>
              <a:t>Stallings, William. </a:t>
            </a:r>
            <a:r>
              <a:rPr lang="en-US" altLang="ko-KR" sz="1200" i="1" dirty="0"/>
              <a:t>Network and internetwork security: principles and practice</a:t>
            </a:r>
            <a:r>
              <a:rPr lang="en-US" altLang="ko-KR" sz="1200" dirty="0"/>
              <a:t>. Vol. 1. Englewood Cliffs, NJ: Prentice Hall, 1995.</a:t>
            </a:r>
          </a:p>
          <a:p>
            <a:pPr marL="285750" indent="-285750">
              <a:lnSpc>
                <a:spcPct val="120000"/>
              </a:lnSpc>
              <a:buFont typeface="+mj-lt"/>
              <a:buAutoNum type="arabicParenR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50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952D-F96C-4A4E-8F4A-76ADE86A8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0D3999-C585-4E22-9BCF-8EE26716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694" y="6436498"/>
            <a:ext cx="7480361" cy="365125"/>
          </a:xfrm>
        </p:spPr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8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956B0-C210-4058-B0DF-B3B2511F7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486" y="661521"/>
            <a:ext cx="8517995" cy="5552848"/>
          </a:xfrm>
        </p:spPr>
        <p:txBody>
          <a:bodyPr anchor="ctr"/>
          <a:lstStyle/>
          <a:p>
            <a:pPr algn="ctr"/>
            <a:r>
              <a:rPr lang="ko-KR" altLang="en-US" sz="2000" dirty="0"/>
              <a:t>지난 시간에 무엇을 배웠나요</a:t>
            </a:r>
            <a:r>
              <a:rPr lang="en-US" altLang="ko-KR" sz="20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68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956B0-C210-4058-B0DF-B3B2511F7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486" y="661521"/>
            <a:ext cx="8517995" cy="5552848"/>
          </a:xfrm>
        </p:spPr>
        <p:txBody>
          <a:bodyPr/>
          <a:lstStyle/>
          <a:p>
            <a:r>
              <a:rPr lang="en-US" sz="2000" dirty="0"/>
              <a:t>Cryptography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Cryptography &amp; Information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0" dirty="0"/>
              <a:t>Cryptography</a:t>
            </a:r>
            <a:r>
              <a:rPr lang="ko-KR" altLang="en-US" sz="1800" b="0" dirty="0"/>
              <a:t>는 </a:t>
            </a:r>
            <a:r>
              <a:rPr lang="en-US" altLang="ko-KR" sz="1800" b="0" dirty="0"/>
              <a:t>Information Security</a:t>
            </a:r>
            <a:r>
              <a:rPr lang="ko-KR" altLang="en-US" sz="1800" b="0" dirty="0"/>
              <a:t>의 핵심 도구</a:t>
            </a:r>
            <a:endParaRPr lang="en-US" altLang="ko-KR" sz="1800" b="0" dirty="0"/>
          </a:p>
          <a:p>
            <a:endParaRPr lang="en-US" altLang="ko-KR" sz="2000" dirty="0"/>
          </a:p>
          <a:p>
            <a:r>
              <a:rPr lang="en-US" altLang="ko-KR" sz="2000" dirty="0"/>
              <a:t>Cryptosystem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dirty="0"/>
              <a:t>비밀키 암호</a:t>
            </a:r>
            <a:r>
              <a:rPr lang="en-US" altLang="ko-KR" sz="1800" b="0" dirty="0"/>
              <a:t> : </a:t>
            </a:r>
            <a:r>
              <a:rPr lang="ko-KR" altLang="en-US" sz="1800" b="0" dirty="0"/>
              <a:t>키가 공개되어 있지 않음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블록암호</a:t>
            </a:r>
            <a:r>
              <a:rPr lang="en-US" altLang="ko-KR" sz="1800" b="0" dirty="0"/>
              <a:t>, </a:t>
            </a:r>
            <a:r>
              <a:rPr lang="ko-KR" altLang="en-US" sz="1800" b="0" dirty="0" err="1"/>
              <a:t>스트림암호</a:t>
            </a:r>
            <a:r>
              <a:rPr lang="ko-KR" altLang="en-US" sz="1800" b="0" dirty="0"/>
              <a:t> 등</a:t>
            </a:r>
            <a:endParaRPr lang="en-US" altLang="ko-KR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dirty="0"/>
              <a:t>공개키 암호 </a:t>
            </a:r>
            <a:r>
              <a:rPr lang="en-US" altLang="ko-KR" sz="1800" b="0" dirty="0"/>
              <a:t>: </a:t>
            </a:r>
            <a:r>
              <a:rPr lang="ko-KR" altLang="en-US" sz="1800" b="0" dirty="0"/>
              <a:t>키가 공개되어 있음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인수분해 기반 암호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양자 암호 등</a:t>
            </a:r>
            <a:endParaRPr lang="en-US" altLang="ko-KR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dirty="0"/>
              <a:t>하이브리드 시스템 </a:t>
            </a:r>
            <a:r>
              <a:rPr lang="en-US" altLang="ko-KR" sz="1800" b="0" dirty="0"/>
              <a:t>: </a:t>
            </a:r>
            <a:r>
              <a:rPr lang="ko-KR" altLang="en-US" sz="1800" b="0" dirty="0"/>
              <a:t>공개키 암호 시스템 </a:t>
            </a:r>
            <a:r>
              <a:rPr lang="en-US" altLang="ko-KR" sz="1800" b="0" dirty="0"/>
              <a:t>+ </a:t>
            </a:r>
            <a:r>
              <a:rPr lang="ko-KR" altLang="en-US" sz="1800" b="0" dirty="0" err="1"/>
              <a:t>대칭키</a:t>
            </a:r>
            <a:r>
              <a:rPr lang="ko-KR" altLang="en-US" sz="1800" b="0" dirty="0"/>
              <a:t> 암호 시스템</a:t>
            </a:r>
            <a:endParaRPr lang="en-US" altLang="ko-KR" sz="1800" b="0" dirty="0"/>
          </a:p>
          <a:p>
            <a:endParaRPr lang="en-US" sz="1800" b="0" dirty="0"/>
          </a:p>
          <a:p>
            <a:endParaRPr 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BFCFC-0B91-4A91-AF99-D524DE6A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9" y="1131774"/>
            <a:ext cx="3682291" cy="20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2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 암호 개요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Kerckhoff</a:t>
            </a:r>
            <a:r>
              <a:rPr lang="ko-KR" altLang="en-US" dirty="0">
                <a:solidFill>
                  <a:schemeClr val="bg1"/>
                </a:solidFill>
              </a:rPr>
              <a:t>의 원리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4334FF-FF3B-4862-A934-54EAF67C3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4" y="1184630"/>
            <a:ext cx="1870895" cy="25415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921D50-BA93-4067-BBF0-31822D713A81}"/>
              </a:ext>
            </a:extLst>
          </p:cNvPr>
          <p:cNvSpPr/>
          <p:nvPr/>
        </p:nvSpPr>
        <p:spPr>
          <a:xfrm>
            <a:off x="2132786" y="1129087"/>
            <a:ext cx="6858000" cy="509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Auguste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Kerchkoff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누구인가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세기의 네덜란드 암호학자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‘Le Journal des Sciences Militaires’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저서로 유명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군사적 암호에 대한 원칙을 기술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군사 암호를 위한 암호 설계 원칙을 제시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2857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시스템은 수학적이거나 해독할 수 없지 않고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실제적이여야한다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971550" lvl="1" indent="-2857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내용을 비밀로 하지 않아야 하며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내용이 적에게 알려져도 상관이 </a:t>
            </a:r>
            <a:r>
              <a:rPr lang="ko-KR" altLang="en-US" sz="16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없어야한다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971550" lvl="1" indent="-2857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서면이 아닌 방법으로 통신이 가능하고 보관 가능해야 하며 사용자가 수정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가능해야한다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971550" lvl="1" indent="-2857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전신 통신에 적용 가능해야 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971550" lvl="1" indent="-2857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장치와 문서는 휴대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가능해야하며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사용법과 기능에 여러 사람이 필요하지 않아야 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971550" lvl="1" indent="-2857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적용되는 환경에서 시스템은 사용하기 쉬어야 하며 정신적 긴장감이나 규칙을 이해하기 위한 지식이 요구되지 않아야 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4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 암호 개요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DES</a:t>
            </a:r>
            <a:r>
              <a:rPr lang="ko-KR" altLang="en-US" dirty="0">
                <a:solidFill>
                  <a:schemeClr val="bg1"/>
                </a:solidFill>
              </a:rPr>
              <a:t>의 논쟁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FB350C-A12F-4ECF-A7C0-F8187CEAFA31}"/>
              </a:ext>
            </a:extLst>
          </p:cNvPr>
          <p:cNvSpPr/>
          <p:nvPr/>
        </p:nvSpPr>
        <p:spPr>
          <a:xfrm>
            <a:off x="208344" y="1081500"/>
            <a:ext cx="8727309" cy="302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DES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1977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미국 표준 기술 연구소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(NIST)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전신인 미국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표준국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(NBS)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 미 연방 정보처리 표준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46(FIPS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PUB46)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채택된 블록 암호 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논쟁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키길이가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56bit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전수조사에 취약하다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논쟁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DES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구조 설계 기준인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S-box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비밀로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지정됬으며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아직도 비밀 사항이다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49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 암호 개요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One-time pad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137D0-DBD3-4133-BF76-F98D367DF5AD}"/>
              </a:ext>
            </a:extLst>
          </p:cNvPr>
          <p:cNvSpPr/>
          <p:nvPr/>
        </p:nvSpPr>
        <p:spPr>
          <a:xfrm>
            <a:off x="113486" y="1129087"/>
            <a:ext cx="8877300" cy="4466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One-time pad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완벽한 보안이라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여겨짐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평문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각 비트와 독립적인 키 비트들을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xor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방식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암호화할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평문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비트 만큼 키 비트가 필요함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암호화하는 비트가 늘어나며 같은 패턴의 키를 쓰게 되고 이는 보안성에 문제를 가짐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Vernam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cipher</a:t>
            </a:r>
          </a:p>
          <a:p>
            <a:pPr>
              <a:lnSpc>
                <a:spcPct val="12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5530CFB-816D-4413-BE9B-1E8251877984}"/>
              </a:ext>
            </a:extLst>
          </p:cNvPr>
          <p:cNvGrpSpPr/>
          <p:nvPr/>
        </p:nvGrpSpPr>
        <p:grpSpPr>
          <a:xfrm>
            <a:off x="709364" y="2686714"/>
            <a:ext cx="7233276" cy="1569016"/>
            <a:chOff x="518063" y="2043590"/>
            <a:chExt cx="7233276" cy="15690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A7DA42-CA77-48BE-BF3D-4BBBE1E4CA4B}"/>
                </a:ext>
              </a:extLst>
            </p:cNvPr>
            <p:cNvSpPr/>
            <p:nvPr/>
          </p:nvSpPr>
          <p:spPr>
            <a:xfrm>
              <a:off x="2964701" y="2408256"/>
              <a:ext cx="2160000" cy="360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0101010111100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· · ·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447588-5894-4820-845F-7CE600EFF733}"/>
                </a:ext>
              </a:extLst>
            </p:cNvPr>
            <p:cNvSpPr/>
            <p:nvPr/>
          </p:nvSpPr>
          <p:spPr>
            <a:xfrm>
              <a:off x="518063" y="3246437"/>
              <a:ext cx="2160000" cy="3600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1001011101011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· · ·</a:t>
              </a:r>
              <a:endParaRPr lang="ko-KR" altLang="en-US" dirty="0"/>
            </a:p>
          </p:txBody>
        </p:sp>
        <p:sp>
          <p:nvSpPr>
            <p:cNvPr id="11" name="순서도: 논리합 10">
              <a:extLst>
                <a:ext uri="{FF2B5EF4-FFF2-40B4-BE49-F238E27FC236}">
                  <a16:creationId xmlns:a16="http://schemas.microsoft.com/office/drawing/2014/main" id="{28D1DD51-B0DE-459A-B844-5A4F72B2D994}"/>
                </a:ext>
              </a:extLst>
            </p:cNvPr>
            <p:cNvSpPr/>
            <p:nvPr/>
          </p:nvSpPr>
          <p:spPr>
            <a:xfrm>
              <a:off x="3864701" y="3246437"/>
              <a:ext cx="360000" cy="360000"/>
            </a:xfrm>
            <a:prstGeom prst="flowChartOr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C716BCE-2CA6-4CEB-B334-D545F5A04883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>
              <a:off x="4044701" y="2768256"/>
              <a:ext cx="0" cy="4781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4A68441-5269-49EE-943A-BBEB7606A93E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2678063" y="3426437"/>
              <a:ext cx="11866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0E1E602-7476-4370-9AC0-4306EAA57E7F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4224701" y="3426437"/>
              <a:ext cx="1366638" cy="61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82D1CEE-497B-442E-96CB-99458FD667F2}"/>
                </a:ext>
              </a:extLst>
            </p:cNvPr>
            <p:cNvSpPr/>
            <p:nvPr/>
          </p:nvSpPr>
          <p:spPr>
            <a:xfrm>
              <a:off x="5591339" y="3252606"/>
              <a:ext cx="2160000" cy="3600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1100001010111‬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···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AA2720-0306-4ECC-893D-85AD9CC9EA6C}"/>
                </a:ext>
              </a:extLst>
            </p:cNvPr>
            <p:cNvSpPr txBox="1"/>
            <p:nvPr/>
          </p:nvSpPr>
          <p:spPr>
            <a:xfrm>
              <a:off x="3735440" y="2043590"/>
              <a:ext cx="61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Key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DDE43B-7FC1-4791-9A67-F84BF307F742}"/>
                </a:ext>
              </a:extLst>
            </p:cNvPr>
            <p:cNvSpPr txBox="1"/>
            <p:nvPr/>
          </p:nvSpPr>
          <p:spPr>
            <a:xfrm>
              <a:off x="989324" y="2877105"/>
              <a:ext cx="12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Plain text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6BA24-4245-466C-8B7E-00F59BF24286}"/>
                </a:ext>
              </a:extLst>
            </p:cNvPr>
            <p:cNvSpPr txBox="1"/>
            <p:nvPr/>
          </p:nvSpPr>
          <p:spPr>
            <a:xfrm>
              <a:off x="6062600" y="2877105"/>
              <a:ext cx="12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Cipher text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4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 암호 개요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 cipher structure – </a:t>
            </a:r>
            <a:r>
              <a:rPr lang="ko-KR" altLang="en-US" dirty="0">
                <a:solidFill>
                  <a:schemeClr val="bg1"/>
                </a:solidFill>
              </a:rPr>
              <a:t>암호 구조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FF24128-F83B-43E1-832C-BEA2FCDAED1A}"/>
              </a:ext>
            </a:extLst>
          </p:cNvPr>
          <p:cNvGrpSpPr/>
          <p:nvPr/>
        </p:nvGrpSpPr>
        <p:grpSpPr>
          <a:xfrm>
            <a:off x="255658" y="1326100"/>
            <a:ext cx="3251471" cy="4014183"/>
            <a:chOff x="5102518" y="1684883"/>
            <a:chExt cx="3251471" cy="401418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679160-4600-4A66-9DBD-8AD54535906F}"/>
                </a:ext>
              </a:extLst>
            </p:cNvPr>
            <p:cNvGrpSpPr/>
            <p:nvPr/>
          </p:nvGrpSpPr>
          <p:grpSpPr>
            <a:xfrm>
              <a:off x="5102518" y="1684883"/>
              <a:ext cx="3251471" cy="4014183"/>
              <a:chOff x="5102518" y="1684883"/>
              <a:chExt cx="3251471" cy="4014183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5011331D-EED2-4D46-9817-8A327DF9F023}"/>
                  </a:ext>
                </a:extLst>
              </p:cNvPr>
              <p:cNvGrpSpPr/>
              <p:nvPr/>
            </p:nvGrpSpPr>
            <p:grpSpPr>
              <a:xfrm>
                <a:off x="5102518" y="1684883"/>
                <a:ext cx="3251471" cy="4014183"/>
                <a:chOff x="5102518" y="1684883"/>
                <a:chExt cx="3251471" cy="4014183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718FC2D-75BE-4EE0-8FAF-AD6ED6784379}"/>
                    </a:ext>
                  </a:extLst>
                </p:cNvPr>
                <p:cNvGrpSpPr/>
                <p:nvPr/>
              </p:nvGrpSpPr>
              <p:grpSpPr>
                <a:xfrm>
                  <a:off x="5102518" y="1684883"/>
                  <a:ext cx="3251471" cy="1008255"/>
                  <a:chOff x="5102518" y="1684883"/>
                  <a:chExt cx="3251471" cy="1008255"/>
                </a:xfrm>
              </p:grpSpPr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E5ED5FEA-01A8-49F0-97A8-DB779B8462F3}"/>
                      </a:ext>
                    </a:extLst>
                  </p:cNvPr>
                  <p:cNvGrpSpPr/>
                  <p:nvPr/>
                </p:nvGrpSpPr>
                <p:grpSpPr>
                  <a:xfrm>
                    <a:off x="5102518" y="1684883"/>
                    <a:ext cx="1954010" cy="1008255"/>
                    <a:chOff x="3805059" y="1944461"/>
                    <a:chExt cx="1954010" cy="1008255"/>
                  </a:xfrm>
                </p:grpSpPr>
                <p:sp>
                  <p:nvSpPr>
                    <p:cNvPr id="12" name="사각형: 둥근 모서리 11">
                      <a:extLst>
                        <a:ext uri="{FF2B5EF4-FFF2-40B4-BE49-F238E27FC236}">
                          <a16:creationId xmlns:a16="http://schemas.microsoft.com/office/drawing/2014/main" id="{1D2EE5F2-DF0E-4F95-9EE4-CDFA433B5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059" y="1944461"/>
                      <a:ext cx="1954010" cy="1008255"/>
                    </a:xfrm>
                    <a:prstGeom prst="roundRect">
                      <a:avLst>
                        <a:gd name="adj" fmla="val 7176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D0BD50A0-5ABD-4D56-BCDF-7D3A68B6A0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2378" y="2014149"/>
                      <a:ext cx="1779373" cy="811922"/>
                      <a:chOff x="3892378" y="2014149"/>
                      <a:chExt cx="1779373" cy="811922"/>
                    </a:xfrm>
                  </p:grpSpPr>
                  <p:sp>
                    <p:nvSpPr>
                      <p:cNvPr id="9" name="직사각형 8">
                        <a:extLst>
                          <a:ext uri="{FF2B5EF4-FFF2-40B4-BE49-F238E27FC236}">
                            <a16:creationId xmlns:a16="http://schemas.microsoft.com/office/drawing/2014/main" id="{8DA17F53-31C0-4157-8637-FE9BD823A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014149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치환</a:t>
                        </a:r>
                        <a:r>
                          <a:rPr lang="en-US" altLang="ko-KR" sz="1600" dirty="0"/>
                          <a:t>(Substitution)</a:t>
                        </a:r>
                        <a:endParaRPr lang="ko-KR" altLang="en-US" sz="1600" dirty="0"/>
                      </a:p>
                    </p:txBody>
                  </p:sp>
                  <p:sp>
                    <p:nvSpPr>
                      <p:cNvPr id="21" name="직사각형 20">
                        <a:extLst>
                          <a:ext uri="{FF2B5EF4-FFF2-40B4-BE49-F238E27FC236}">
                            <a16:creationId xmlns:a16="http://schemas.microsoft.com/office/drawing/2014/main" id="{D954B38B-A1CB-4091-826C-536E31FC2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460946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순열</a:t>
                        </a:r>
                        <a:r>
                          <a:rPr lang="en-US" altLang="ko-KR" sz="1600" dirty="0"/>
                          <a:t>(Permutation)</a:t>
                        </a:r>
                        <a:endParaRPr lang="ko-KR" altLang="en-US" sz="1600" dirty="0"/>
                      </a:p>
                    </p:txBody>
                  </p:sp>
                </p:grpSp>
              </p:grp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068B03A-EAA2-4741-B7F0-755833375E49}"/>
                      </a:ext>
                    </a:extLst>
                  </p:cNvPr>
                  <p:cNvSpPr txBox="1"/>
                  <p:nvPr/>
                </p:nvSpPr>
                <p:spPr>
                  <a:xfrm>
                    <a:off x="7143847" y="1983506"/>
                    <a:ext cx="121014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/>
                      <a:t>라운드</a:t>
                    </a:r>
                    <a:r>
                      <a:rPr lang="en-US" altLang="ko-KR" sz="1600" dirty="0"/>
                      <a:t>1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792F9EA8-E68A-422A-9773-C9B7A56134D6}"/>
                    </a:ext>
                  </a:extLst>
                </p:cNvPr>
                <p:cNvGrpSpPr/>
                <p:nvPr/>
              </p:nvGrpSpPr>
              <p:grpSpPr>
                <a:xfrm>
                  <a:off x="5102518" y="2938223"/>
                  <a:ext cx="3251471" cy="1008255"/>
                  <a:chOff x="5102518" y="1820809"/>
                  <a:chExt cx="3251471" cy="1008255"/>
                </a:xfrm>
              </p:grpSpPr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F9162E5C-EBF5-4C85-8C79-B84835AFAC49}"/>
                      </a:ext>
                    </a:extLst>
                  </p:cNvPr>
                  <p:cNvGrpSpPr/>
                  <p:nvPr/>
                </p:nvGrpSpPr>
                <p:grpSpPr>
                  <a:xfrm>
                    <a:off x="5102518" y="1820809"/>
                    <a:ext cx="1954010" cy="1008255"/>
                    <a:chOff x="3805059" y="2080387"/>
                    <a:chExt cx="1954010" cy="1008255"/>
                  </a:xfrm>
                </p:grpSpPr>
                <p:sp>
                  <p:nvSpPr>
                    <p:cNvPr id="30" name="사각형: 둥근 모서리 29">
                      <a:extLst>
                        <a:ext uri="{FF2B5EF4-FFF2-40B4-BE49-F238E27FC236}">
                          <a16:creationId xmlns:a16="http://schemas.microsoft.com/office/drawing/2014/main" id="{0FAB21A7-31B1-4AB7-8E58-CC6550BFE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059" y="2080387"/>
                      <a:ext cx="1954010" cy="1008255"/>
                    </a:xfrm>
                    <a:prstGeom prst="roundRect">
                      <a:avLst>
                        <a:gd name="adj" fmla="val 7176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2F80ACE5-927D-4606-8DD4-65317626FB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2378" y="2162432"/>
                      <a:ext cx="1779373" cy="811922"/>
                      <a:chOff x="3892378" y="2162432"/>
                      <a:chExt cx="1779373" cy="811922"/>
                    </a:xfrm>
                  </p:grpSpPr>
                  <p:sp>
                    <p:nvSpPr>
                      <p:cNvPr id="32" name="직사각형 31">
                        <a:extLst>
                          <a:ext uri="{FF2B5EF4-FFF2-40B4-BE49-F238E27FC236}">
                            <a16:creationId xmlns:a16="http://schemas.microsoft.com/office/drawing/2014/main" id="{500026F2-318E-41DD-A478-9CA14D539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162432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치환</a:t>
                        </a:r>
                        <a:r>
                          <a:rPr lang="en-US" altLang="ko-KR" sz="1600" dirty="0"/>
                          <a:t>(Substitution)</a:t>
                        </a:r>
                        <a:endParaRPr lang="ko-KR" altLang="en-US" sz="1600" dirty="0"/>
                      </a:p>
                    </p:txBody>
                  </p:sp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735E0A67-3481-4971-8279-3DC4D505E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609229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순열</a:t>
                        </a:r>
                        <a:r>
                          <a:rPr lang="en-US" altLang="ko-KR" sz="1600" dirty="0"/>
                          <a:t>(Permutation)</a:t>
                        </a:r>
                        <a:endParaRPr lang="ko-KR" altLang="en-US" sz="1600" dirty="0"/>
                      </a:p>
                    </p:txBody>
                  </p:sp>
                </p:grp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0021502-3EFF-4BDA-8572-842863179B70}"/>
                      </a:ext>
                    </a:extLst>
                  </p:cNvPr>
                  <p:cNvSpPr txBox="1"/>
                  <p:nvPr/>
                </p:nvSpPr>
                <p:spPr>
                  <a:xfrm>
                    <a:off x="7143847" y="2119432"/>
                    <a:ext cx="121014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/>
                      <a:t>라운드</a:t>
                    </a:r>
                    <a:r>
                      <a:rPr lang="en-US" altLang="ko-KR" sz="1600" dirty="0"/>
                      <a:t>2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28211709-3BBD-47EA-80B8-86E5FB9BE493}"/>
                    </a:ext>
                  </a:extLst>
                </p:cNvPr>
                <p:cNvGrpSpPr/>
                <p:nvPr/>
              </p:nvGrpSpPr>
              <p:grpSpPr>
                <a:xfrm>
                  <a:off x="5102518" y="4690811"/>
                  <a:ext cx="3251471" cy="1008255"/>
                  <a:chOff x="5102518" y="1820809"/>
                  <a:chExt cx="3251471" cy="1008255"/>
                </a:xfrm>
              </p:grpSpPr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B332B5AB-F40A-4E18-B50B-21E911275960}"/>
                      </a:ext>
                    </a:extLst>
                  </p:cNvPr>
                  <p:cNvGrpSpPr/>
                  <p:nvPr/>
                </p:nvGrpSpPr>
                <p:grpSpPr>
                  <a:xfrm>
                    <a:off x="5102518" y="1820809"/>
                    <a:ext cx="1954010" cy="1008255"/>
                    <a:chOff x="3805059" y="2080387"/>
                    <a:chExt cx="1954010" cy="1008255"/>
                  </a:xfrm>
                </p:grpSpPr>
                <p:sp>
                  <p:nvSpPr>
                    <p:cNvPr id="37" name="사각형: 둥근 모서리 36">
                      <a:extLst>
                        <a:ext uri="{FF2B5EF4-FFF2-40B4-BE49-F238E27FC236}">
                          <a16:creationId xmlns:a16="http://schemas.microsoft.com/office/drawing/2014/main" id="{8529B243-99D1-4969-83FD-D17494D5E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059" y="2080387"/>
                      <a:ext cx="1954010" cy="1008255"/>
                    </a:xfrm>
                    <a:prstGeom prst="roundRect">
                      <a:avLst>
                        <a:gd name="adj" fmla="val 7176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38" name="그룹 37">
                      <a:extLst>
                        <a:ext uri="{FF2B5EF4-FFF2-40B4-BE49-F238E27FC236}">
                          <a16:creationId xmlns:a16="http://schemas.microsoft.com/office/drawing/2014/main" id="{5BDA3039-6B6E-4D64-8426-A086BDBCD0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2378" y="2162432"/>
                      <a:ext cx="1779373" cy="811922"/>
                      <a:chOff x="3892378" y="2162432"/>
                      <a:chExt cx="1779373" cy="811922"/>
                    </a:xfrm>
                  </p:grpSpPr>
                  <p:sp>
                    <p:nvSpPr>
                      <p:cNvPr id="39" name="직사각형 38">
                        <a:extLst>
                          <a:ext uri="{FF2B5EF4-FFF2-40B4-BE49-F238E27FC236}">
                            <a16:creationId xmlns:a16="http://schemas.microsoft.com/office/drawing/2014/main" id="{80B0DF49-2057-4866-A0BC-90DD565A0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162432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치환</a:t>
                        </a:r>
                        <a:r>
                          <a:rPr lang="en-US" altLang="ko-KR" sz="1600" dirty="0"/>
                          <a:t>(Substitution)</a:t>
                        </a:r>
                        <a:endParaRPr lang="ko-KR" altLang="en-US" sz="1600" dirty="0"/>
                      </a:p>
                    </p:txBody>
                  </p:sp>
                  <p:sp>
                    <p:nvSpPr>
                      <p:cNvPr id="40" name="직사각형 39">
                        <a:extLst>
                          <a:ext uri="{FF2B5EF4-FFF2-40B4-BE49-F238E27FC236}">
                            <a16:creationId xmlns:a16="http://schemas.microsoft.com/office/drawing/2014/main" id="{449C6522-1657-44F0-B51D-ABF0DDA56E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2378" y="2609229"/>
                        <a:ext cx="1779373" cy="36512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dirty="0"/>
                          <a:t>순열</a:t>
                        </a:r>
                        <a:r>
                          <a:rPr lang="en-US" altLang="ko-KR" sz="1600" dirty="0"/>
                          <a:t>(Permutation)</a:t>
                        </a:r>
                        <a:endParaRPr lang="ko-KR" altLang="en-US" sz="1600" dirty="0"/>
                      </a:p>
                    </p:txBody>
                  </p:sp>
                </p:grpSp>
              </p:grp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DBB8E18-5C27-4C5E-9436-B1AF8410DC63}"/>
                      </a:ext>
                    </a:extLst>
                  </p:cNvPr>
                  <p:cNvSpPr txBox="1"/>
                  <p:nvPr/>
                </p:nvSpPr>
                <p:spPr>
                  <a:xfrm>
                    <a:off x="7143847" y="2119432"/>
                    <a:ext cx="121014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/>
                      <a:t>라운드</a:t>
                    </a:r>
                    <a:r>
                      <a:rPr lang="en-US" altLang="ko-KR" sz="1600" dirty="0"/>
                      <a:t>n</a:t>
                    </a:r>
                    <a:endParaRPr lang="ko-KR" altLang="en-US" sz="1600" dirty="0"/>
                  </a:p>
                </p:txBody>
              </p:sp>
            </p:grpSp>
          </p:grp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FBB78FC2-34A4-458F-B548-F26EBDA90C81}"/>
                  </a:ext>
                </a:extLst>
              </p:cNvPr>
              <p:cNvCxnSpPr>
                <a:stCxn id="12" idx="2"/>
                <a:endCxn id="30" idx="0"/>
              </p:cNvCxnSpPr>
              <p:nvPr/>
            </p:nvCxnSpPr>
            <p:spPr>
              <a:xfrm>
                <a:off x="6079523" y="2693138"/>
                <a:ext cx="0" cy="2450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06A2678F-86A6-4BC1-95CF-C747845623AE}"/>
                  </a:ext>
                </a:extLst>
              </p:cNvPr>
              <p:cNvCxnSpPr/>
              <p:nvPr/>
            </p:nvCxnSpPr>
            <p:spPr>
              <a:xfrm>
                <a:off x="6079523" y="4445726"/>
                <a:ext cx="0" cy="2450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FAE165-84CA-45CA-977E-CE19DDBA48E6}"/>
                </a:ext>
              </a:extLst>
            </p:cNvPr>
            <p:cNvSpPr txBox="1"/>
            <p:nvPr/>
          </p:nvSpPr>
          <p:spPr>
            <a:xfrm>
              <a:off x="5913340" y="4177421"/>
              <a:ext cx="461665" cy="2683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b="1" dirty="0"/>
                <a:t>…</a:t>
              </a:r>
              <a:endParaRPr lang="ko-KR" altLang="en-US" b="1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9BDADE9-7124-4F82-AC38-B7A6696D3DD3}"/>
                </a:ext>
              </a:extLst>
            </p:cNvPr>
            <p:cNvCxnSpPr/>
            <p:nvPr/>
          </p:nvCxnSpPr>
          <p:spPr>
            <a:xfrm>
              <a:off x="6079523" y="3946478"/>
              <a:ext cx="0" cy="2450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7861F7-147D-4AD3-8E63-0DB3BCA6938E}"/>
              </a:ext>
            </a:extLst>
          </p:cNvPr>
          <p:cNvSpPr/>
          <p:nvPr/>
        </p:nvSpPr>
        <p:spPr>
          <a:xfrm>
            <a:off x="3333509" y="977325"/>
            <a:ext cx="5798915" cy="5537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암호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평문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블록 전체를 가지고 같은 크기의 암호문 블록 생성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암호화가 역이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성립해야함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평문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블록에 대하여 유일한 암호문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블럭을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생성해야함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혼돈과 확산의 개념을 통해 통계적 분석에 기초한 암호 해독을 방지하고자 노력함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혼돈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암호문에 대한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통계값과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암호 키 값 사이의 관계를 가능한 복잡하게 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키를 발견하기 어렵게 하기 위함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복잡한 치환이용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선형 치환 함수는 혼돈의 효과가 미비함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평문의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통계적 구조가 암호문의 광범위한 통계 값에 분산되는 방식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암호문 비트들은 여러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평문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비트에 영향을 받음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85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8886D03-42AD-4ED6-951E-085E883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ko-KR" altLang="en-US" dirty="0"/>
              <a:t>하계 기초교육세미나 </a:t>
            </a:r>
            <a:r>
              <a:rPr lang="en-US" altLang="ko-KR" dirty="0"/>
              <a:t>– 2</a:t>
            </a:r>
            <a:r>
              <a:rPr lang="ko-KR" altLang="en-US" dirty="0"/>
              <a:t>주차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95E01-0113-4389-A9BA-6AD42780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블록 암호 개요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76C34-5387-43E4-AAF7-D98757DF7A8A}"/>
              </a:ext>
            </a:extLst>
          </p:cNvPr>
          <p:cNvSpPr/>
          <p:nvPr/>
        </p:nvSpPr>
        <p:spPr>
          <a:xfrm>
            <a:off x="0" y="592315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C3C3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8871-E26E-4838-90C0-32EE0CC7FAD1}"/>
              </a:ext>
            </a:extLst>
          </p:cNvPr>
          <p:cNvSpPr txBox="1"/>
          <p:nvPr/>
        </p:nvSpPr>
        <p:spPr>
          <a:xfrm>
            <a:off x="113486" y="592315"/>
            <a:ext cx="84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 cipher structure – </a:t>
            </a:r>
            <a:r>
              <a:rPr lang="ko-KR" altLang="en-US" dirty="0">
                <a:solidFill>
                  <a:schemeClr val="bg1"/>
                </a:solidFill>
              </a:rPr>
              <a:t>치환과 순열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A7F466-E2F3-4DA2-9057-4F307CB34FC6}"/>
              </a:ext>
            </a:extLst>
          </p:cNvPr>
          <p:cNvGrpSpPr/>
          <p:nvPr/>
        </p:nvGrpSpPr>
        <p:grpSpPr>
          <a:xfrm>
            <a:off x="783751" y="1041161"/>
            <a:ext cx="7576497" cy="3238133"/>
            <a:chOff x="185196" y="1130769"/>
            <a:chExt cx="8776663" cy="392422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FBE8FAD-8897-4BB4-9D00-05CA89CFB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196" y="1270156"/>
              <a:ext cx="8776663" cy="3765189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5EA6C1E-2420-4EBB-9293-3C53B249A939}"/>
                </a:ext>
              </a:extLst>
            </p:cNvPr>
            <p:cNvSpPr/>
            <p:nvPr/>
          </p:nvSpPr>
          <p:spPr>
            <a:xfrm>
              <a:off x="185196" y="1130769"/>
              <a:ext cx="6993370" cy="392422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C02E85-B734-4838-917C-BF13A854B7E8}"/>
              </a:ext>
            </a:extLst>
          </p:cNvPr>
          <p:cNvSpPr/>
          <p:nvPr/>
        </p:nvSpPr>
        <p:spPr>
          <a:xfrm>
            <a:off x="113486" y="4500500"/>
            <a:ext cx="8822167" cy="1809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치환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(Substitution)</a:t>
            </a:r>
          </a:p>
          <a:p>
            <a:pPr>
              <a:lnSpc>
                <a:spcPct val="12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평문의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각 원소 또는 원소의 그룹을 다른 원소에 사상 시킴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순열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(Permutation)</a:t>
            </a:r>
          </a:p>
          <a:p>
            <a:pPr>
              <a:lnSpc>
                <a:spcPct val="12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평문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원소의 순서는 순열의 순서대로 재배치됨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원소는 추가 및 삭제 또는 재배치되며 순열의 순서대로 변경됨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88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</TotalTime>
  <Words>1058</Words>
  <Application>Microsoft Office PowerPoint</Application>
  <PresentationFormat>화면 슬라이드 쇼(4:3)</PresentationFormat>
  <Paragraphs>293</Paragraphs>
  <Slides>27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</vt:lpstr>
      <vt:lpstr>맑은 고딕</vt:lpstr>
      <vt:lpstr>Arial</vt:lpstr>
      <vt:lpstr>Calibri</vt:lpstr>
      <vt:lpstr>Calibri Light</vt:lpstr>
      <vt:lpstr>Office 테마</vt:lpstr>
      <vt:lpstr>Block cipher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Cryptosystems</dc:title>
  <dc:creator>Seok ByoungJin</dc:creator>
  <cp:lastModifiedBy>cho minjeong</cp:lastModifiedBy>
  <cp:revision>43</cp:revision>
  <dcterms:created xsi:type="dcterms:W3CDTF">2019-07-02T03:29:49Z</dcterms:created>
  <dcterms:modified xsi:type="dcterms:W3CDTF">2019-07-12T08:07:23Z</dcterms:modified>
</cp:coreProperties>
</file>