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1.png" Type="http://schemas.openxmlformats.org/officeDocument/2006/relationships/image" Target="../media/img_0_0_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277101" name="Text">
    </p:cNvPr>
          <p:cNvSpPr>
            <a:spLocks noGrp="1"/>
          </p:cNvSpPr>
          <p:nvPr/>
        </p:nvSpPr>
        <p:spPr>
          <a:xfrm rot="0">
            <a:off x="2819400" y="495300"/>
            <a:ext cx="2235200" cy="546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2400" b="1">
</a:rPr>
              <a:t>Historico IMC</a:t>
            </a:r>
          </a:p>
        </p:txBody>
      </p:sp>
      <p:pic>
        <p:nvPicPr>
          <p:cNvPr id="1963545788" name="Picture">
    </p:cNvPr>
          <p:cNvPicPr>
            <a:picLocks noChangeAspect="1"/>
          </p:cNvPicPr>
          <p:nvPr/>
        </p:nvPicPr>
        <p:blipFill>
          <a:blip r:embed="img_0_0_1.png"/>
          <a:srcRect/>
          <a:stretch>
            <a:fillRect l="0" t="0" r="0" b="0"/>
          </a:stretch>
        </p:blipFill>
        <p:spPr>
          <a:xfrm>
            <a:off x="673100" y="1384300"/>
            <a:ext cx="6172200" cy="3378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