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7722" name="Text">
    </p:cNvPr>
          <p:cNvSpPr>
            <a:spLocks noGrp="1"/>
          </p:cNvSpPr>
          <p:nvPr/>
        </p:nvSpPr>
        <p:spPr>
          <a:xfrm rot="0">
            <a:off x="2819400" y="495300"/>
            <a:ext cx="22352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400" b="1">
</a:rPr>
              <a:t>Historico IMC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