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5.png" Type="http://schemas.openxmlformats.org/officeDocument/2006/relationships/image" Target="../media/img_0_0_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101321" name="Frame"/>
          <p:cNvSpPr>
            <a:spLocks noGrp="1"/>
          </p:cNvSpPr>
          <p:nvPr/>
        </p:nvSpPr>
        <p:spPr>
          <a:xfrm>
            <a:off x="254000" y="241300"/>
            <a:ext cx="7048500" cy="990600"/>
          </a:xfrm>
          <a:prstGeom prst="rect">
            <a:avLst/>
          </a:prstGeom>
          <a:solidFill>
            <a:srgbClr val="0A0A85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61410903" name="Text">
    </p:cNvPr>
          <p:cNvSpPr>
            <a:spLocks noGrp="1"/>
          </p:cNvSpPr>
          <p:nvPr/>
        </p:nvSpPr>
        <p:spPr>
          <a:xfrm rot="0">
            <a:off x="254000" y="254000"/>
            <a:ext cx="41402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FFFFFF"/>
                </a:solidFill>
              </a:rPr>
              <a:t>Paciente</a:t>
            </a:r>
          </a:p>
        </p:txBody>
      </p:sp>
      <p:sp>
        <p:nvSpPr>
          <p:cNvPr id="57128803" name="Text">
    </p:cNvPr>
          <p:cNvSpPr>
            <a:spLocks noGrp="1"/>
          </p:cNvSpPr>
          <p:nvPr/>
        </p:nvSpPr>
        <p:spPr>
          <a:xfrm rot="0">
            <a:off x="254000" y="800100"/>
            <a:ext cx="349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FFFFFF"/>
                </a:solidFill>
              </a:rPr>
              <a:t>asd knz d jkbzx</a:t>
            </a:r>
          </a:p>
        </p:txBody>
      </p:sp>
      <p:sp>
        <p:nvSpPr>
          <p:cNvPr id="931418437" name="Line"/>
          <p:cNvSpPr>
            <a:spLocks noGrp="1"/>
          </p:cNvSpPr>
          <p:nvPr/>
        </p:nvSpPr>
        <p:spPr>
          <a:xfrm flipV="1">
            <a:off x="254000" y="1231900"/>
            <a:ext cx="7048500" cy="0"/>
          </a:xfrm>
          <a:prstGeom prst="line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2438579" name="Text">
    </p:cNvPr>
          <p:cNvSpPr>
            <a:spLocks noGrp="1"/>
          </p:cNvSpPr>
          <p:nvPr/>
        </p:nvSpPr>
        <p:spPr>
          <a:xfrm rot="0">
            <a:off x="254000" y="241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vvvv</a:t>
            </a:r>
          </a:p>
        </p:txBody>
      </p:sp>
      <p:sp>
        <p:nvSpPr>
          <p:cNvPr id="1839087836" name="Text">
    </p:cNvPr>
          <p:cNvSpPr>
            <a:spLocks noGrp="1"/>
          </p:cNvSpPr>
          <p:nvPr/>
        </p:nvSpPr>
        <p:spPr>
          <a:xfrm rot="0">
            <a:off x="1524000" y="2413000"/>
            <a:ext cx="1028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</a:t>
            </a:r>
          </a:p>
        </p:txBody>
      </p:sp>
      <p:sp>
        <p:nvSpPr>
          <p:cNvPr id="1400647331" name="Text">
    </p:cNvPr>
          <p:cNvSpPr>
            <a:spLocks noGrp="1"/>
          </p:cNvSpPr>
          <p:nvPr/>
        </p:nvSpPr>
        <p:spPr>
          <a:xfrm rot="0">
            <a:off x="2552700" y="2413000"/>
            <a:ext cx="1549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</a:t>
            </a:r>
          </a:p>
        </p:txBody>
      </p:sp>
      <p:sp>
        <p:nvSpPr>
          <p:cNvPr id="1189561328" name="Text">
    </p:cNvPr>
          <p:cNvSpPr>
            <a:spLocks noGrp="1"/>
          </p:cNvSpPr>
          <p:nvPr/>
        </p:nvSpPr>
        <p:spPr>
          <a:xfrm rot="0">
            <a:off x="4140200" y="2413000"/>
            <a:ext cx="1600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</a:t>
            </a:r>
          </a:p>
        </p:txBody>
      </p:sp>
      <p:sp>
        <p:nvSpPr>
          <p:cNvPr id="39939832" name="Text">
    </p:cNvPr>
          <p:cNvSpPr>
            <a:spLocks noGrp="1"/>
          </p:cNvSpPr>
          <p:nvPr/>
        </p:nvSpPr>
        <p:spPr>
          <a:xfrm rot="0">
            <a:off x="5753100" y="2413000"/>
            <a:ext cx="1549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</a:t>
            </a:r>
          </a:p>
        </p:txBody>
      </p:sp>
      <p:sp>
        <p:nvSpPr>
          <p:cNvPr id="501630664" name="Text">
    </p:cNvPr>
          <p:cNvSpPr>
            <a:spLocks noGrp="1"/>
          </p:cNvSpPr>
          <p:nvPr/>
        </p:nvSpPr>
        <p:spPr>
          <a:xfrm rot="0">
            <a:off x="254000" y="1409700"/>
            <a:ext cx="17780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Expediente</a:t>
            </a:r>
          </a:p>
        </p:txBody>
      </p:sp>
      <p:sp>
        <p:nvSpPr>
          <p:cNvPr id="803039969" name="Text">
    </p:cNvPr>
          <p:cNvSpPr>
            <a:spLocks noGrp="1"/>
          </p:cNvSpPr>
          <p:nvPr/>
        </p:nvSpPr>
        <p:spPr>
          <a:xfrm rot="0">
            <a:off x="5994400" y="1955800"/>
            <a:ext cx="11430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Antecedente</a:t>
            </a:r>
          </a:p>
        </p:txBody>
      </p:sp>
      <p:sp>
        <p:nvSpPr>
          <p:cNvPr id="1398359081" name="Text">
    </p:cNvPr>
          <p:cNvSpPr>
            <a:spLocks noGrp="1"/>
          </p:cNvSpPr>
          <p:nvPr/>
        </p:nvSpPr>
        <p:spPr>
          <a:xfrm rot="0">
            <a:off x="3873500" y="1955800"/>
            <a:ext cx="21209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Hospitalizaciones</a:t>
            </a:r>
          </a:p>
        </p:txBody>
      </p:sp>
      <p:sp>
        <p:nvSpPr>
          <p:cNvPr id="1522984468" name="Text">
    </p:cNvPr>
          <p:cNvSpPr>
            <a:spLocks noGrp="1"/>
          </p:cNvSpPr>
          <p:nvPr/>
        </p:nvSpPr>
        <p:spPr>
          <a:xfrm rot="0">
            <a:off x="254000" y="1955800"/>
            <a:ext cx="12700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Tratamientos</a:t>
            </a:r>
          </a:p>
        </p:txBody>
      </p:sp>
      <p:sp>
        <p:nvSpPr>
          <p:cNvPr id="1975073666" name="Text">
    </p:cNvPr>
          <p:cNvSpPr>
            <a:spLocks noGrp="1"/>
          </p:cNvSpPr>
          <p:nvPr/>
        </p:nvSpPr>
        <p:spPr>
          <a:xfrm rot="0">
            <a:off x="2425700" y="1955800"/>
            <a:ext cx="17145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Operaciones</a:t>
            </a:r>
          </a:p>
        </p:txBody>
      </p:sp>
      <p:sp>
        <p:nvSpPr>
          <p:cNvPr id="829935030" name="Text">
    </p:cNvPr>
          <p:cNvSpPr>
            <a:spLocks noGrp="1"/>
          </p:cNvSpPr>
          <p:nvPr/>
        </p:nvSpPr>
        <p:spPr>
          <a:xfrm rot="0">
            <a:off x="1524000" y="1955800"/>
            <a:ext cx="1028700" cy="254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Alergias</a:t>
            </a:r>
          </a:p>
        </p:txBody>
      </p:sp>
      <p:sp>
        <p:nvSpPr>
          <p:cNvPr id="672575421" name="Text">
    </p:cNvPr>
          <p:cNvSpPr>
            <a:spLocks noGrp="1"/>
          </p:cNvSpPr>
          <p:nvPr/>
        </p:nvSpPr>
        <p:spPr>
          <a:xfrm rot="0">
            <a:off x="254000" y="2857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Fecha</a:t>
            </a:r>
          </a:p>
        </p:txBody>
      </p:sp>
      <p:sp>
        <p:nvSpPr>
          <p:cNvPr id="1166871277" name="Text">
    </p:cNvPr>
          <p:cNvSpPr>
            <a:spLocks noGrp="1"/>
          </p:cNvSpPr>
          <p:nvPr/>
        </p:nvSpPr>
        <p:spPr>
          <a:xfrm rot="0">
            <a:off x="5994400" y="2857500"/>
            <a:ext cx="130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Tratamiento</a:t>
            </a:r>
          </a:p>
        </p:txBody>
      </p:sp>
      <p:sp>
        <p:nvSpPr>
          <p:cNvPr id="2043960565" name="Text">
    </p:cNvPr>
          <p:cNvSpPr>
            <a:spLocks noGrp="1"/>
          </p:cNvSpPr>
          <p:nvPr/>
        </p:nvSpPr>
        <p:spPr>
          <a:xfrm rot="0">
            <a:off x="1524000" y="2857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Hora</a:t>
            </a:r>
          </a:p>
        </p:txBody>
      </p:sp>
      <p:sp>
        <p:nvSpPr>
          <p:cNvPr id="1992369156" name="Text">
    </p:cNvPr>
          <p:cNvSpPr>
            <a:spLocks noGrp="1"/>
          </p:cNvSpPr>
          <p:nvPr/>
        </p:nvSpPr>
        <p:spPr>
          <a:xfrm rot="0">
            <a:off x="2171700" y="2857500"/>
            <a:ext cx="1574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R.Consulta</a:t>
            </a:r>
          </a:p>
        </p:txBody>
      </p:sp>
      <p:sp>
        <p:nvSpPr>
          <p:cNvPr id="1807160870" name="Text">
    </p:cNvPr>
          <p:cNvSpPr>
            <a:spLocks noGrp="1"/>
          </p:cNvSpPr>
          <p:nvPr/>
        </p:nvSpPr>
        <p:spPr>
          <a:xfrm rot="0">
            <a:off x="3746500" y="2857500"/>
            <a:ext cx="224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400" b="1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0066"/>
                </a:solidFill>
              </a:rPr>
              <a:t>Observación</a:t>
            </a:r>
          </a:p>
        </p:txBody>
      </p:sp>
      <p:sp>
        <p:nvSpPr>
          <p:cNvPr id="1187034079" name="Text">
    </p:cNvPr>
          <p:cNvSpPr>
            <a:spLocks noGrp="1"/>
          </p:cNvSpPr>
          <p:nvPr/>
        </p:nvSpPr>
        <p:spPr>
          <a:xfrm rot="0">
            <a:off x="254000" y="3200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2019/11/14</a:t>
            </a:r>
          </a:p>
        </p:txBody>
      </p:sp>
      <p:sp>
        <p:nvSpPr>
          <p:cNvPr id="497581062" name="Text">
    </p:cNvPr>
          <p:cNvSpPr>
            <a:spLocks noGrp="1"/>
          </p:cNvSpPr>
          <p:nvPr/>
        </p:nvSpPr>
        <p:spPr>
          <a:xfrm rot="0">
            <a:off x="5994400" y="3200400"/>
            <a:ext cx="130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vvvv</a:t>
            </a:r>
          </a:p>
        </p:txBody>
      </p:sp>
      <p:sp>
        <p:nvSpPr>
          <p:cNvPr id="1656134323" name="Text">
    </p:cNvPr>
          <p:cNvSpPr>
            <a:spLocks noGrp="1"/>
          </p:cNvSpPr>
          <p:nvPr/>
        </p:nvSpPr>
        <p:spPr>
          <a:xfrm rot="0">
            <a:off x="1524000" y="32004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21:22</a:t>
            </a:r>
          </a:p>
        </p:txBody>
      </p:sp>
      <p:sp>
        <p:nvSpPr>
          <p:cNvPr id="837002981" name="Text">
    </p:cNvPr>
          <p:cNvSpPr>
            <a:spLocks noGrp="1"/>
          </p:cNvSpPr>
          <p:nvPr/>
        </p:nvSpPr>
        <p:spPr>
          <a:xfrm rot="0">
            <a:off x="2171700" y="3200400"/>
            <a:ext cx="1574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fcchv</a:t>
            </a:r>
          </a:p>
        </p:txBody>
      </p:sp>
      <p:sp>
        <p:nvSpPr>
          <p:cNvPr id="1929291085" name="Text">
    </p:cNvPr>
          <p:cNvSpPr>
            <a:spLocks noGrp="1"/>
          </p:cNvSpPr>
          <p:nvPr/>
        </p:nvSpPr>
        <p:spPr>
          <a:xfrm rot="0">
            <a:off x="3746500" y="3200400"/>
            <a:ext cx="224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km</a:t>
            </a:r>
          </a:p>
        </p:txBody>
      </p:sp>
      <p:sp>
        <p:nvSpPr>
          <p:cNvPr id="753450840" name="Rectangle"/>
          <p:cNvSpPr>
            <a:spLocks noGrp="1"/>
          </p:cNvSpPr>
          <p:nvPr/>
        </p:nvSpPr>
        <p:spPr>
          <a:xfrm>
            <a:off x="254000" y="3492500"/>
            <a:ext cx="7048500" cy="5346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1355892" name="Text">
    </p:cNvPr>
          <p:cNvSpPr>
            <a:spLocks noGrp="1"/>
          </p:cNvSpPr>
          <p:nvPr/>
        </p:nvSpPr>
        <p:spPr>
          <a:xfrm rot="0">
            <a:off x="3073400" y="3987800"/>
            <a:ext cx="22352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Historico IMC</a:t>
            </a:r>
          </a:p>
        </p:txBody>
      </p:sp>
      <p:pic>
        <p:nvPicPr>
          <p:cNvPr id="1453690436" name="Picture">
    </p:cNvPr>
          <p:cNvPicPr>
            <a:picLocks noChangeAspect="1"/>
          </p:cNvPicPr>
          <p:nvPr/>
        </p:nvPicPr>
        <p:blipFill>
          <a:blip r:embed="img_0_0_25.png"/>
          <a:srcRect/>
          <a:stretch>
            <a:fillRect l="0" t="0" r="0" b="0"/>
          </a:stretch>
        </p:blipFill>
        <p:spPr>
          <a:xfrm>
            <a:off x="927100" y="4876800"/>
            <a:ext cx="6172200" cy="3378200"/>
          </a:xfrm>
          <a:prstGeom prst="rect">
            <a:avLst/>
          </a:prstGeom>
        </p:spPr>
      </p:pic>
      <p:sp>
        <p:nvSpPr>
          <p:cNvPr id="1366727952" name="Text">
    </p:cNvPr>
          <p:cNvSpPr>
            <a:spLocks noGrp="1"/>
          </p:cNvSpPr>
          <p:nvPr/>
        </p:nvSpPr>
        <p:spPr>
          <a:xfrm rot="0">
            <a:off x="6032500" y="1018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