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1.png" Type="http://schemas.openxmlformats.org/officeDocument/2006/relationships/image" Target="../media/img_0_0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42426" name="Frame"/>
          <p:cNvSpPr>
            <a:spLocks noGrp="1"/>
          </p:cNvSpPr>
          <p:nvPr/>
        </p:nvSpPr>
        <p:spPr>
          <a:xfrm>
            <a:off x="266700" y="254000"/>
            <a:ext cx="6350000" cy="520700"/>
          </a:xfrm>
          <a:prstGeom prst="rect">
            <a:avLst/>
          </a:prstGeom>
          <a:solidFill>
            <a:srgbClr val="0A0A85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44320187" name="Text">
    </p:cNvPr>
          <p:cNvSpPr>
            <a:spLocks noGrp="1"/>
          </p:cNvSpPr>
          <p:nvPr/>
        </p:nvSpPr>
        <p:spPr>
          <a:xfrm rot="0">
            <a:off x="355600" y="317500"/>
            <a:ext cx="3771900" cy="393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pic>
        <p:nvPicPr>
          <p:cNvPr id="1495386704" name="Picture">
    </p:cNvPr>
          <p:cNvPicPr>
            <a:picLocks noChangeAspect="1"/>
          </p:cNvPicPr>
          <p:nvPr/>
        </p:nvPicPr>
        <p:blipFill>
          <a:blip r:embed="img_0_0_1.png"/>
          <a:srcRect/>
          <a:stretch>
            <a:fillRect l="0" t="0" r="0" b="0"/>
          </a:stretch>
        </p:blipFill>
        <p:spPr>
          <a:xfrm>
            <a:off x="266700" y="914400"/>
            <a:ext cx="6350000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