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FAF8B-4ED2-48BE-AB52-42A7197FF75A}" type="datetimeFigureOut">
              <a:rPr lang="es-ES" smtClean="0"/>
              <a:t>09/11/2018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88FA7-A09D-418B-82A6-6616B82C46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3471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22B3188-A31D-4770-BA01-FF88412D8EF2}" type="datetime1">
              <a:rPr lang="en-US" smtClean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71F33-026D-4F2A-8440-C52D0E8961A4}" type="datetime1">
              <a:rPr lang="en-US" smtClean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1C65100-D4E3-445D-96A3-39B2BD3857B0}" type="datetime1">
              <a:rPr lang="en-US" smtClean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FAB4FF-2A91-400B-8A2A-F988F69AA7FE}" type="datetime1">
              <a:rPr lang="en-US" smtClean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644AA2-F215-411E-852F-572751D8A9B4}" type="datetime1">
              <a:rPr lang="en-US" smtClean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CEFF-A358-44EB-A3A8-186DA4FA3EE9}" type="datetime1">
              <a:rPr lang="en-US" smtClean="0"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727B-9177-4256-9E73-39E58DF3D86E}" type="datetime1">
              <a:rPr lang="en-US" smtClean="0"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A38D-0589-412B-BA08-98C3E6AF08AF}" type="datetime1">
              <a:rPr lang="en-US" smtClean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FFD17AE-88C1-44BB-A1A0-D931030BC9B5}" type="datetime1">
              <a:rPr lang="en-US" smtClean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1589-119F-4B31-BCFB-CFA56FE5781C}" type="datetime1">
              <a:rPr lang="en-US" smtClean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E39353-CADE-415F-B1E7-B3C2CAF78CA3}" type="datetime1">
              <a:rPr lang="en-US" smtClean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203B-C4FC-49F1-ACC1-FC2E40F7900A}" type="datetime1">
              <a:rPr lang="en-US" smtClean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0C12-2C09-4E51-9943-8F5E01809B4A}" type="datetime1">
              <a:rPr lang="en-US" smtClean="0"/>
              <a:t>11/9/2018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F72F-C983-4A22-99E3-400B04AE1C8C}" type="datetime1">
              <a:rPr lang="en-US" smtClean="0"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EF39-7984-4C2C-A525-B397D216AE68}" type="datetime1">
              <a:rPr lang="en-US" smtClean="0"/>
              <a:t>11/9/2018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EE27-355F-479E-9821-E2662E83AD83}" type="datetime1">
              <a:rPr lang="en-US" smtClean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022C-5721-49DA-A331-5BADB4003DB4}" type="datetime1">
              <a:rPr lang="en-US" smtClean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3B57E-50A0-4EAE-841F-F38C17ED5F26}" type="datetime1">
              <a:rPr lang="en-US" smtClean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8D675-1307-44A2-A7EB-B00B23B52E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SALA DE CHAT PUBLICA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FD112F-21B1-4A79-B258-A3E41E9A3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/>
          <a:lstStyle/>
          <a:p>
            <a:r>
              <a:rPr lang="es-ES" dirty="0"/>
              <a:t>Autores: María Florencio Díaz, Jose Antonio Padial Molina</a:t>
            </a:r>
          </a:p>
        </p:txBody>
      </p:sp>
    </p:spTree>
    <p:extLst>
      <p:ext uri="{BB962C8B-B14F-4D97-AF65-F5344CB8AC3E}">
        <p14:creationId xmlns:p14="http://schemas.microsoft.com/office/powerpoint/2010/main" val="1673380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7FF90-1BB6-4CBD-A73F-F4421D0B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puerto </a:t>
            </a:r>
            <a:r>
              <a:rPr lang="es-ES" dirty="0" err="1"/>
              <a:t>erroneo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46D7F51-5EFD-40C6-BDF7-44C9C97B4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562" y="2448719"/>
            <a:ext cx="10810875" cy="3514725"/>
          </a:xfr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11ED71-149B-4BB4-8EFC-CB1B74AE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63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6B11F-599F-4321-8368-7F79AF1B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928" y="764373"/>
            <a:ext cx="9251272" cy="1293028"/>
          </a:xfrm>
        </p:spPr>
        <p:txBody>
          <a:bodyPr/>
          <a:lstStyle/>
          <a:p>
            <a:r>
              <a:rPr lang="es-ES" dirty="0"/>
              <a:t>Ejemplo un servidor y 3 clientes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521E362-E937-4956-BC2C-93D0E465C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5436" y="1784412"/>
            <a:ext cx="7901127" cy="4944861"/>
          </a:xfr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C78995-1DD3-424D-8386-174B5EAB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89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0DC27-CB9C-4A9A-89BB-7011C8FC3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dos servidores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3080C32B-E59C-4D09-AD85-39C516122E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49952"/>
          <a:stretch/>
        </p:blipFill>
        <p:spPr>
          <a:xfrm>
            <a:off x="566459" y="2358197"/>
            <a:ext cx="5295923" cy="3332995"/>
          </a:xfrm>
        </p:spPr>
      </p:pic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DD5F0615-02AA-4CF5-AC5B-8761D74C0C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49952"/>
          <a:stretch/>
        </p:blipFill>
        <p:spPr>
          <a:xfrm>
            <a:off x="6484465" y="2358197"/>
            <a:ext cx="5295923" cy="3332995"/>
          </a:xfrm>
        </p:spPr>
      </p:pic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C834C3DC-46CF-4AF2-AE09-09BA28913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021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6F813-2703-4F9B-A20E-72237813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4 usuarios en distintos servidores en 2-2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AD99CF7-2B36-4285-BE17-AD6313D70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930" y="1986379"/>
            <a:ext cx="7480139" cy="4728061"/>
          </a:xfr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13ADB5-AD00-476A-B1DC-7B5186431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54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8A77A-2A4A-4CE3-BE71-02198E66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826931-853B-4E52-8CAF-FDF1874B2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Vamos a crear una sala de chat pública grupal, ya que es un claro ejemplo de envió-recepción para hacer nuestro modelo de cliente-servidor.</a:t>
            </a:r>
          </a:p>
          <a:p>
            <a:r>
              <a:rPr lang="es-ES" dirty="0"/>
              <a:t>El lenguaje usado para ello va a ser PYTHON, hemos elegido este lenguaje por su gran adaptabilidad, sencillez y que en pocos segundos tras ejecutarlo empieza a funcionar correctamente.</a:t>
            </a:r>
          </a:p>
          <a:p>
            <a:r>
              <a:rPr lang="es-ES" dirty="0"/>
              <a:t>Para este proyecto solo hemos necesitado un archivo cliente.py para el cliente y otro servidor.py para el servidor.</a:t>
            </a:r>
          </a:p>
          <a:p>
            <a:r>
              <a:rPr lang="es-ES" dirty="0"/>
              <a:t>Nuestro proyecto tendrá diferentes opciones según los parámetros que le pasemos por terminal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5640EF-C609-42D6-94FE-CA45DAEB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1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C5942-8B8E-48B5-B6B8-C2FFAE065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D1F04DE-A469-4D4F-8C46-1C152B16C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018408"/>
            <a:ext cx="5334000" cy="3200276"/>
          </a:xfrm>
        </p:spPr>
        <p:txBody>
          <a:bodyPr/>
          <a:lstStyle/>
          <a:p>
            <a:r>
              <a:rPr lang="es-ES" dirty="0"/>
              <a:t>socket</a:t>
            </a:r>
          </a:p>
          <a:p>
            <a:r>
              <a:rPr lang="es-ES" dirty="0" err="1"/>
              <a:t>select</a:t>
            </a:r>
            <a:endParaRPr lang="es-ES" dirty="0"/>
          </a:p>
          <a:p>
            <a:r>
              <a:rPr lang="es-ES" dirty="0" err="1"/>
              <a:t>string</a:t>
            </a:r>
            <a:endParaRPr lang="es-ES" dirty="0"/>
          </a:p>
          <a:p>
            <a:r>
              <a:rPr lang="es-ES" dirty="0" err="1"/>
              <a:t>Sys</a:t>
            </a:r>
            <a:endParaRPr lang="es-ES" dirty="0"/>
          </a:p>
          <a:p>
            <a:r>
              <a:rPr lang="es-ES" dirty="0"/>
              <a:t>base64</a:t>
            </a:r>
          </a:p>
          <a:p>
            <a:endParaRPr lang="es-ES" dirty="0"/>
          </a:p>
        </p:txBody>
      </p:sp>
      <p:pic>
        <p:nvPicPr>
          <p:cNvPr id="1026" name="Picture 2" descr="Resultado de imagen de librerias python">
            <a:extLst>
              <a:ext uri="{FF2B5EF4-FFF2-40B4-BE49-F238E27FC236}">
                <a16:creationId xmlns:a16="http://schemas.microsoft.com/office/drawing/2014/main" id="{73CF545D-D60A-4227-B4F6-2D70D7F861F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24575"/>
            <a:ext cx="5334000" cy="276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0E16CAF-9239-410B-BED1-89DD076D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46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0BC34-12CC-4B1A-9B01-0CC32F9A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de ejecución</a:t>
            </a:r>
          </a:p>
        </p:txBody>
      </p:sp>
      <p:pic>
        <p:nvPicPr>
          <p:cNvPr id="2050" name="Picture 2" descr="Resultado de imagen de Diagrama de ejecuciÃ³n cliente servidor">
            <a:extLst>
              <a:ext uri="{FF2B5EF4-FFF2-40B4-BE49-F238E27FC236}">
                <a16:creationId xmlns:a16="http://schemas.microsoft.com/office/drawing/2014/main" id="{1BF113F2-2950-402B-8C83-ECF269A831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43"/>
          <a:stretch/>
        </p:blipFill>
        <p:spPr bwMode="auto">
          <a:xfrm>
            <a:off x="2895600" y="2057401"/>
            <a:ext cx="5945605" cy="416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8949B1-1ABD-4752-B826-0501A59B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47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6582E-8AD7-4B82-933E-A4617FCE1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 de ejecución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740BD9-8FF4-4667-BA3B-0FD860E43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ejecutar la sala de chat pública, primero se debe ejecutar </a:t>
            </a:r>
            <a:r>
              <a:rPr lang="es-ES" b="1" dirty="0"/>
              <a:t>servidor.py </a:t>
            </a:r>
            <a:r>
              <a:rPr lang="es-ES" dirty="0"/>
              <a:t>y posteriormente </a:t>
            </a:r>
            <a:r>
              <a:rPr lang="es-ES" b="1" dirty="0"/>
              <a:t>cliente.py </a:t>
            </a:r>
            <a:r>
              <a:rPr lang="es-ES" dirty="0"/>
              <a:t>de la siguiente forma:</a:t>
            </a:r>
            <a:endParaRPr lang="es-ES" b="1" dirty="0"/>
          </a:p>
          <a:p>
            <a:pPr lvl="1"/>
            <a:r>
              <a:rPr lang="es-ES" b="1" dirty="0"/>
              <a:t>$ </a:t>
            </a:r>
            <a:r>
              <a:rPr lang="es-ES" b="1" dirty="0" err="1"/>
              <a:t>python</a:t>
            </a:r>
            <a:r>
              <a:rPr lang="es-ES" b="1" dirty="0"/>
              <a:t> servidor.py &lt;puerto&gt;</a:t>
            </a:r>
          </a:p>
          <a:p>
            <a:pPr lvl="1"/>
            <a:r>
              <a:rPr lang="es-ES" b="1" dirty="0"/>
              <a:t>$ </a:t>
            </a:r>
            <a:r>
              <a:rPr lang="es-ES" b="1" dirty="0" err="1"/>
              <a:t>python</a:t>
            </a:r>
            <a:r>
              <a:rPr lang="es-ES" b="1" dirty="0"/>
              <a:t> cliente.py &lt;host&gt; &lt;puerto&gt;</a:t>
            </a:r>
          </a:p>
          <a:p>
            <a:r>
              <a:rPr lang="es-ES" dirty="0"/>
              <a:t>El puerto por defecto que se va a usar es el 8080 y el host va a ser localhost. En el caso de que queramos tener varias salas habría que indicar un puerto diferente.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3EC957-74A3-4AFE-8767-C835ECFD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2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D3EA0-E82F-4505-8B5F-D1A4DCB4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Seguridad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FCB5082-C271-4ABE-96A0-A298FE5747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3053918"/>
            <a:ext cx="4958538" cy="1624614"/>
          </a:xfrm>
          <a:prstGeom prst="rect">
            <a:avLst/>
          </a:prstGeo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6F1175-3F75-43AD-A572-E4876B567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053918"/>
            <a:ext cx="5334000" cy="316476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Los mensajes van a viajar por la red con una encriptación en </a:t>
            </a:r>
            <a:r>
              <a:rPr lang="es-ES" b="1" dirty="0"/>
              <a:t>base64</a:t>
            </a:r>
            <a:r>
              <a:rPr lang="es-ES" dirty="0"/>
              <a:t>, gracias al código de la imagen de la izquierda. Esto le darás mas fiabilidad y seguridad a nuestra sala de chat publica.</a:t>
            </a:r>
          </a:p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CA0F1B-6779-49C0-B5FD-9144E7A0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15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2A93D-813C-4AB2-AC15-A93E3977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de estados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F47BB17-87AE-40B0-A2E6-3EE1AF3B7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896" y="1784411"/>
            <a:ext cx="8238208" cy="4660777"/>
          </a:xfrm>
          <a:prstGeom prst="rect">
            <a:avLst/>
          </a:prstGeom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C0A06A-7024-4761-9FCB-D1929EF7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518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B99DC-652B-47C3-B633-9AED1AF5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Mensajes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A67A954D-8564-43FD-9304-C6EC40DEED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571107"/>
              </p:ext>
            </p:extLst>
          </p:nvPr>
        </p:nvGraphicFramePr>
        <p:xfrm>
          <a:off x="685800" y="2193925"/>
          <a:ext cx="108204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800">
                  <a:extLst>
                    <a:ext uri="{9D8B030D-6E8A-4147-A177-3AD203B41FA5}">
                      <a16:colId xmlns:a16="http://schemas.microsoft.com/office/drawing/2014/main" val="165375535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357653218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3845929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Código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Cuerpo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Descripción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56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[100] El usuario “x” se ha unido</a:t>
                      </a:r>
                    </a:p>
                    <a:p>
                      <a:pPr algn="ctr"/>
                      <a:r>
                        <a:rPr lang="es-ES" dirty="0"/>
                        <a:t>al grupo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 nuevo usuario se ha unido al grupo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76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[200] El cliente “x” está offline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Un cliente antes conectado ahora está offline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11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[300] &lt;”cliente”&gt; ...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Mensaje escrito por el cliente enviado a los demás en broadcast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51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[Error 400]: No se ha podido</a:t>
                      </a:r>
                    </a:p>
                    <a:p>
                      <a:pPr algn="ctr"/>
                      <a:r>
                        <a:rPr lang="es-ES" dirty="0"/>
                        <a:t>hacer la conexión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El cliente no se ha</a:t>
                      </a:r>
                    </a:p>
                    <a:p>
                      <a:pPr algn="ctr"/>
                      <a:r>
                        <a:rPr lang="es-ES" dirty="0"/>
                        <a:t>podido conectar con el servidor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201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[Error 500] Desconectado del</a:t>
                      </a:r>
                    </a:p>
                    <a:p>
                      <a:pPr algn="ctr"/>
                      <a:r>
                        <a:rPr lang="es-ES" dirty="0"/>
                        <a:t>servidor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El cliente se ha desconectado del servidor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249088"/>
                  </a:ext>
                </a:extLst>
              </a:tr>
            </a:tbl>
          </a:graphicData>
        </a:graphic>
      </p:graphicFrame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42FB8B-F2AB-4F69-9CC9-715D31449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69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DD96A-A96E-42B5-B151-9C0A797E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caída del servidor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D56DF38-D9CA-458C-9467-E13BD9181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850" y="2377281"/>
            <a:ext cx="10782300" cy="3657600"/>
          </a:xfr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02E853-EA0F-4D07-B61B-2031FF9B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40381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34</TotalTime>
  <Words>330</Words>
  <Application>Microsoft Office PowerPoint</Application>
  <PresentationFormat>Panorámica</PresentationFormat>
  <Paragraphs>62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Estela de condensación</vt:lpstr>
      <vt:lpstr>SALA DE CHAT PUBLICA</vt:lpstr>
      <vt:lpstr>Descripción</vt:lpstr>
      <vt:lpstr>librerías</vt:lpstr>
      <vt:lpstr>Diagrama de ejecución</vt:lpstr>
      <vt:lpstr>Forma de ejecución</vt:lpstr>
      <vt:lpstr>Seguridad</vt:lpstr>
      <vt:lpstr>Diagrama de estados</vt:lpstr>
      <vt:lpstr>Mensajes</vt:lpstr>
      <vt:lpstr>Ejemplo caída del servidor</vt:lpstr>
      <vt:lpstr>Ejemplo puerto erroneo</vt:lpstr>
      <vt:lpstr>Ejemplo un servidor y 3 clientes</vt:lpstr>
      <vt:lpstr>Ejemplo dos servidores</vt:lpstr>
      <vt:lpstr>Ejemplo 4 usuarios en distintos servidores en 2-2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 DE CHAT PUBLICA</dc:title>
  <dc:creator>Jose Antonio Padial Molina</dc:creator>
  <cp:lastModifiedBy>Jose Antonio Padial Molina</cp:lastModifiedBy>
  <cp:revision>5</cp:revision>
  <dcterms:created xsi:type="dcterms:W3CDTF">2018-11-09T12:20:07Z</dcterms:created>
  <dcterms:modified xsi:type="dcterms:W3CDTF">2018-11-09T12:55:03Z</dcterms:modified>
</cp:coreProperties>
</file>