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7b8095fb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7b8095fb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7b8095fb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7b8095fb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7b8095fb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7b8095fb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81aa4a4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81aa4a4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PROMachine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017"/>
              <a:t>Grupo: 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Flor Debhora Escobar Pedraza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Jose Antonio Padial Molina</a:t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7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17"/>
              <a:t>José Jiménez Cazorla</a:t>
            </a:r>
            <a:endParaRPr sz="10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59850"/>
            <a:ext cx="70389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Recorrido cognitivo</a:t>
            </a:r>
            <a:endParaRPr sz="2000"/>
          </a:p>
          <a:p>
            <a:pPr indent="-343000" lvl="0" marL="446399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Landing Page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 cognitivo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 cognitivo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199150"/>
            <a:ext cx="70389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Prueba realizada con prototipo en Figma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4 usuarios evaluados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Tareas evaluadas: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Iniciar sesión ✔️ ✔️ ✔️ ✔️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Realizar test ✔️ ✔️ ➖ ✔️ (usuario 3 con problemas para iniciar el cuestionario)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Resultados de configuraciones ✔️ ✔️ ➖ ✔️ (usuario 3 con problemas para visualizar los componentes)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Compartir configuración ✔️ ✔️ ❌ ✔️ (usuario 3 con muchos dudas para poder compartir su configuración)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Ver listado de configuraciones ✔️ ✔️ ✔️ ✔️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Configurar PC ✔️✔️ ➖ ✔️ (el sistema no respondió como el usuario 3 esperaba)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Ver Cursos ✔️ ✔️ ✔️ ✔️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Ver Foros ✔️ ✔️ ➖ ✔️ (el usuario 3 no se sentía cómodo con el diseño)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Informe final: Problema con la configuración de PC, solución: tutorial breve para los principiantes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Landing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