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hoIwJxq11WARYZM43wWDl9+vXU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Plantilla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866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2248664" y="746322"/>
            <a:ext cx="1962645" cy="15928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248664" y="376990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2328828" y="832766"/>
            <a:ext cx="1265136" cy="246221"/>
            <a:chOff x="2328828" y="832766"/>
            <a:chExt cx="1265136" cy="246221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2485968" y="832766"/>
              <a:ext cx="1107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Ingresar email	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2328828" y="1041751"/>
            <a:ext cx="1213840" cy="246221"/>
            <a:chOff x="2328828" y="832766"/>
            <a:chExt cx="1213840" cy="246221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2485968" y="832766"/>
              <a:ext cx="10567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Digitar Password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328828" y="1265694"/>
            <a:ext cx="1726800" cy="400110"/>
            <a:chOff x="2328828" y="832766"/>
            <a:chExt cx="1726800" cy="40011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2485968" y="832766"/>
              <a:ext cx="156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“Iniciar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sesión”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2597378" y="1826820"/>
            <a:ext cx="344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4630831" y="662924"/>
            <a:ext cx="2002403" cy="2410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4630831" y="243127"/>
            <a:ext cx="1351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test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4725913" y="735678"/>
            <a:ext cx="1948015" cy="553998"/>
            <a:chOff x="2328828" y="832766"/>
            <a:chExt cx="1948015" cy="553998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2485968" y="832766"/>
              <a:ext cx="1790875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Visualizar en el menú la opción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“Realizar test”.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4725913" y="1063884"/>
            <a:ext cx="1652325" cy="400110"/>
            <a:chOff x="2328828" y="951987"/>
            <a:chExt cx="1652325" cy="400110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2478819" y="951987"/>
              <a:ext cx="1502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hipervínculo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“Realizar test”.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28828" y="109713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4725913" y="1415598"/>
            <a:ext cx="1965279" cy="707886"/>
            <a:chOff x="2333269" y="1088282"/>
            <a:chExt cx="1965279" cy="707886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2478819" y="1088282"/>
              <a:ext cx="181972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Leer las preguntas de la encu-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Leer las alternativas de la encu-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33269" y="1211775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"/>
          <p:cNvSpPr/>
          <p:nvPr/>
        </p:nvSpPr>
        <p:spPr>
          <a:xfrm>
            <a:off x="7064735" y="825538"/>
            <a:ext cx="2002403" cy="17585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925685" y="123088"/>
            <a:ext cx="22442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configura-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7138178" y="842099"/>
            <a:ext cx="2015341" cy="400110"/>
            <a:chOff x="2328828" y="832766"/>
            <a:chExt cx="2015341" cy="400110"/>
          </a:xfrm>
        </p:grpSpPr>
        <p:sp>
          <p:nvSpPr>
            <p:cNvPr id="125" name="Google Shape;125;p2"/>
            <p:cNvSpPr txBox="1"/>
            <p:nvPr/>
          </p:nvSpPr>
          <p:spPr>
            <a:xfrm>
              <a:off x="2485968" y="832766"/>
              <a:ext cx="18582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Click sobre la configuración que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 llama la atención.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7138178" y="1216228"/>
            <a:ext cx="1806951" cy="400110"/>
            <a:chOff x="2328828" y="832766"/>
            <a:chExt cx="1806951" cy="400110"/>
          </a:xfrm>
        </p:grpSpPr>
        <p:sp>
          <p:nvSpPr>
            <p:cNvPr id="128" name="Google Shape;128;p2"/>
            <p:cNvSpPr txBox="1"/>
            <p:nvPr/>
          </p:nvSpPr>
          <p:spPr>
            <a:xfrm>
              <a:off x="2485968" y="832766"/>
              <a:ext cx="16498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Visualizar componentes que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 el ordenador.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7138178" y="1665804"/>
            <a:ext cx="1952824" cy="246221"/>
            <a:chOff x="2328828" y="832766"/>
            <a:chExt cx="1952824" cy="246221"/>
          </a:xfrm>
        </p:grpSpPr>
        <p:sp>
          <p:nvSpPr>
            <p:cNvPr id="131" name="Google Shape;131;p2"/>
            <p:cNvSpPr txBox="1"/>
            <p:nvPr/>
          </p:nvSpPr>
          <p:spPr>
            <a:xfrm>
              <a:off x="2485968" y="832766"/>
              <a:ext cx="17956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precio total del ordenador.</a:t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7138178" y="1925819"/>
            <a:ext cx="1784509" cy="400110"/>
            <a:chOff x="2328828" y="832766"/>
            <a:chExt cx="1784509" cy="400110"/>
          </a:xfrm>
        </p:grpSpPr>
        <p:sp>
          <p:nvSpPr>
            <p:cNvPr id="134" name="Google Shape;134;p2"/>
            <p:cNvSpPr txBox="1"/>
            <p:nvPr/>
          </p:nvSpPr>
          <p:spPr>
            <a:xfrm>
              <a:off x="2485968" y="832766"/>
              <a:ext cx="16273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Hacer click para comprar el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ordenador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551" y="3176186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8014" y="3148685"/>
            <a:ext cx="2037737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123797" y="264706"/>
            <a:ext cx="156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Pro Machine</a:t>
            </a:r>
            <a:endParaRPr/>
          </a:p>
        </p:txBody>
      </p:sp>
      <p:cxnSp>
        <p:nvCxnSpPr>
          <p:cNvPr id="139" name="Google Shape;139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"/>
          <p:cNvSpPr/>
          <p:nvPr/>
        </p:nvSpPr>
        <p:spPr>
          <a:xfrm>
            <a:off x="4708977" y="1831287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4873691" y="2038291"/>
            <a:ext cx="16129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Marcar la alternativa con 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te sientes identificado.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a la siguiente pregunta.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4720111" y="2112001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720111" y="2378207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4725913" y="2584075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4729813" y="2821275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4866405" y="2760041"/>
            <a:ext cx="13516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la encuesta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4871463" y="2529730"/>
            <a:ext cx="166423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la Pregunta anterior.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305629" y="3283513"/>
            <a:ext cx="19303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ingreso su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y contraseña con rapidez.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326517" y="3759162"/>
            <a:ext cx="20377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todas las opciones.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2328828" y="4691738"/>
            <a:ext cx="1789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al iniciar sesión la aplicación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redirigida al home.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2305629" y="4206514"/>
            <a:ext cx="19976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es un login con el que el usuario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identifica.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4708977" y="4691738"/>
            <a:ext cx="19591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app muestra que la encuesta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sido completada.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4771414" y="3315158"/>
            <a:ext cx="20377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todas las opciones.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4759621" y="3783199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su progreso de avance del test.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4740726" y="4252860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tenia que completar la encuesta. El usuario terminaba y presionaba el botón siguiente. 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7141788" y="3283513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hizo click sobre una de ellas con facilidad.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7126500" y="3759591"/>
            <a:ext cx="19626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a detalle la información mostrada en el card. 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7064736" y="4182356"/>
            <a:ext cx="21052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hizo click de cada componente y fue redirigido al sitio. </a:t>
            </a: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7138178" y="4511582"/>
            <a:ext cx="2000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 no era necesario retroalimentación, pero el usuario no se perdió.  Cerro la pagina y volvió al sitio de Pro Machine.</a:t>
            </a:r>
            <a:endParaRPr/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1844" y="81120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41024" y="101423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0811" y="123056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0876" y="70996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0726" y="115380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0726" y="1479064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0876" y="1782794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0726" y="203700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5913" y="229771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5913" y="253408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0876" y="278113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1788" y="83727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8178" y="118591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5985" y="1657443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4051" y="1917056"/>
            <a:ext cx="194806" cy="1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510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/>
          <p:nvPr/>
        </p:nvSpPr>
        <p:spPr>
          <a:xfrm>
            <a:off x="2315510" y="746322"/>
            <a:ext cx="1962645" cy="17962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2216043" y="113860"/>
            <a:ext cx="20844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listado de confi-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guraciones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3"/>
          <p:cNvGrpSpPr/>
          <p:nvPr/>
        </p:nvGrpSpPr>
        <p:grpSpPr>
          <a:xfrm>
            <a:off x="2395674" y="832766"/>
            <a:ext cx="1800539" cy="400110"/>
            <a:chOff x="2328828" y="832766"/>
            <a:chExt cx="1800539" cy="400110"/>
          </a:xfrm>
        </p:grpSpPr>
        <p:sp>
          <p:nvSpPr>
            <p:cNvPr id="184" name="Google Shape;184;p3"/>
            <p:cNvSpPr txBox="1"/>
            <p:nvPr/>
          </p:nvSpPr>
          <p:spPr>
            <a:xfrm>
              <a:off x="2485968" y="832766"/>
              <a:ext cx="16433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“Ver mis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configuraciones”.</a:t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3"/>
          <p:cNvGrpSpPr/>
          <p:nvPr/>
        </p:nvGrpSpPr>
        <p:grpSpPr>
          <a:xfrm>
            <a:off x="2395674" y="1265694"/>
            <a:ext cx="1818172" cy="553998"/>
            <a:chOff x="2328828" y="832766"/>
            <a:chExt cx="1818172" cy="553998"/>
          </a:xfrm>
        </p:grpSpPr>
        <p:sp>
          <p:nvSpPr>
            <p:cNvPr id="187" name="Google Shape;187;p3"/>
            <p:cNvSpPr txBox="1"/>
            <p:nvPr/>
          </p:nvSpPr>
          <p:spPr>
            <a:xfrm>
              <a:off x="2485968" y="832766"/>
              <a:ext cx="1661032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Verificar que el estado de la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 cambio 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“Compartido”.</a:t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2395674" y="1728840"/>
            <a:ext cx="1835805" cy="400110"/>
            <a:chOff x="2328828" y="832766"/>
            <a:chExt cx="1835805" cy="400110"/>
          </a:xfrm>
        </p:grpSpPr>
        <p:sp>
          <p:nvSpPr>
            <p:cNvPr id="190" name="Google Shape;190;p3"/>
            <p:cNvSpPr txBox="1"/>
            <p:nvPr/>
          </p:nvSpPr>
          <p:spPr>
            <a:xfrm>
              <a:off x="2485968" y="832766"/>
              <a:ext cx="16786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la cantidad de likes tiene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 configuración.</a:t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71" y="3145136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/>
          <p:nvPr/>
        </p:nvSpPr>
        <p:spPr>
          <a:xfrm>
            <a:off x="94871" y="742773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15149" y="98186"/>
            <a:ext cx="21713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configura-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3"/>
          <p:cNvGrpSpPr/>
          <p:nvPr/>
        </p:nvGrpSpPr>
        <p:grpSpPr>
          <a:xfrm>
            <a:off x="175035" y="829217"/>
            <a:ext cx="1842217" cy="246221"/>
            <a:chOff x="2328828" y="832766"/>
            <a:chExt cx="1842217" cy="246221"/>
          </a:xfrm>
        </p:grpSpPr>
        <p:sp>
          <p:nvSpPr>
            <p:cNvPr id="196" name="Google Shape;196;p3"/>
            <p:cNvSpPr txBox="1"/>
            <p:nvPr/>
          </p:nvSpPr>
          <p:spPr>
            <a:xfrm>
              <a:off x="2485968" y="832766"/>
              <a:ext cx="16850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compartir</a:t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175035" y="1038202"/>
            <a:ext cx="1848629" cy="400110"/>
            <a:chOff x="2328828" y="832766"/>
            <a:chExt cx="1848629" cy="400110"/>
          </a:xfrm>
        </p:grpSpPr>
        <p:sp>
          <p:nvSpPr>
            <p:cNvPr id="199" name="Google Shape;199;p3"/>
            <p:cNvSpPr txBox="1"/>
            <p:nvPr/>
          </p:nvSpPr>
          <p:spPr>
            <a:xfrm>
              <a:off x="2485968" y="832766"/>
              <a:ext cx="16914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Personalizar el nombre de la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configuración..</a:t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3"/>
          <p:cNvGrpSpPr/>
          <p:nvPr/>
        </p:nvGrpSpPr>
        <p:grpSpPr>
          <a:xfrm>
            <a:off x="175035" y="1389740"/>
            <a:ext cx="1811760" cy="400110"/>
            <a:chOff x="2328828" y="832766"/>
            <a:chExt cx="1811760" cy="400110"/>
          </a:xfrm>
        </p:grpSpPr>
        <p:sp>
          <p:nvSpPr>
            <p:cNvPr id="202" name="Google Shape;202;p3"/>
            <p:cNvSpPr txBox="1"/>
            <p:nvPr/>
          </p:nvSpPr>
          <p:spPr>
            <a:xfrm>
              <a:off x="2485968" y="832766"/>
              <a:ext cx="1654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Adjuntar imagen de portada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la configuración.</a:t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164779" y="1771737"/>
            <a:ext cx="1685122" cy="400110"/>
            <a:chOff x="2328828" y="832766"/>
            <a:chExt cx="1685122" cy="400110"/>
          </a:xfrm>
        </p:grpSpPr>
        <p:sp>
          <p:nvSpPr>
            <p:cNvPr id="205" name="Google Shape;205;p3"/>
            <p:cNvSpPr txBox="1"/>
            <p:nvPr/>
          </p:nvSpPr>
          <p:spPr>
            <a:xfrm>
              <a:off x="2485968" y="832766"/>
              <a:ext cx="15279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sobre el botón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Compartir si esta todo ok.</a:t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166710" y="2200890"/>
            <a:ext cx="1827790" cy="400110"/>
            <a:chOff x="2328828" y="832766"/>
            <a:chExt cx="1827790" cy="400110"/>
          </a:xfrm>
        </p:grpSpPr>
        <p:sp>
          <p:nvSpPr>
            <p:cNvPr id="208" name="Google Shape;208;p3"/>
            <p:cNvSpPr txBox="1"/>
            <p:nvPr/>
          </p:nvSpPr>
          <p:spPr>
            <a:xfrm>
              <a:off x="2485968" y="832766"/>
              <a:ext cx="16706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Asegurarse de que se realizó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actividad con éxito.</a:t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0" name="Google Shape;210;p3"/>
          <p:cNvCxnSpPr/>
          <p:nvPr/>
        </p:nvCxnSpPr>
        <p:spPr>
          <a:xfrm flipH="1" rot="10800000">
            <a:off x="2057516" y="1041751"/>
            <a:ext cx="257994" cy="71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"/>
          <p:cNvSpPr txBox="1"/>
          <p:nvPr/>
        </p:nvSpPr>
        <p:spPr>
          <a:xfrm>
            <a:off x="175035" y="3273919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encontró fácilmente la opción. 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178645" y="377933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ingreso los datos y vio un mensaje de éxito 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178645" y="4213422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card cambio de estado, pero el usuario no le presto atención.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178645" y="4676686"/>
            <a:ext cx="19626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card cambio de estado, pero fue indiferente para el usuario.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2443894" y="3273919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la lista de sus configuraciones con facilidad.</a:t>
            </a:r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2421589" y="375469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en el card podía ver la información necesaria.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2421588" y="4210342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vio toda la información.</a:t>
            </a:r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2421587" y="4640860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sin embargo, esta opción es informativa.</a:t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15076" y="728563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3"/>
          <p:cNvGrpSpPr/>
          <p:nvPr/>
        </p:nvGrpSpPr>
        <p:grpSpPr>
          <a:xfrm>
            <a:off x="4695240" y="815007"/>
            <a:ext cx="2066637" cy="246221"/>
            <a:chOff x="2328828" y="832766"/>
            <a:chExt cx="2066637" cy="246221"/>
          </a:xfrm>
        </p:grpSpPr>
        <p:sp>
          <p:nvSpPr>
            <p:cNvPr id="221" name="Google Shape;221;p3"/>
            <p:cNvSpPr txBox="1"/>
            <p:nvPr/>
          </p:nvSpPr>
          <p:spPr>
            <a:xfrm>
              <a:off x="2485968" y="832766"/>
              <a:ext cx="190949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información de componente.</a:t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>
            <a:off x="4695240" y="1023992"/>
            <a:ext cx="1741228" cy="400110"/>
            <a:chOff x="2328828" y="832766"/>
            <a:chExt cx="1741228" cy="400110"/>
          </a:xfrm>
        </p:grpSpPr>
        <p:sp>
          <p:nvSpPr>
            <p:cNvPr id="224" name="Google Shape;224;p3"/>
            <p:cNvSpPr txBox="1"/>
            <p:nvPr/>
          </p:nvSpPr>
          <p:spPr>
            <a:xfrm>
              <a:off x="2485968" y="832766"/>
              <a:ext cx="15840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los comentarios de los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Componentes.</a:t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4695240" y="1375530"/>
            <a:ext cx="1231473" cy="246221"/>
            <a:chOff x="2328828" y="832766"/>
            <a:chExt cx="1231473" cy="246221"/>
          </a:xfrm>
        </p:grpSpPr>
        <p:sp>
          <p:nvSpPr>
            <p:cNvPr id="227" name="Google Shape;227;p3"/>
            <p:cNvSpPr txBox="1"/>
            <p:nvPr/>
          </p:nvSpPr>
          <p:spPr>
            <a:xfrm>
              <a:off x="2485968" y="832766"/>
              <a:ext cx="10743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comentarios.</a:t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3"/>
          <p:cNvGrpSpPr/>
          <p:nvPr/>
        </p:nvGrpSpPr>
        <p:grpSpPr>
          <a:xfrm>
            <a:off x="4684984" y="1757527"/>
            <a:ext cx="1746037" cy="400110"/>
            <a:chOff x="2328828" y="832766"/>
            <a:chExt cx="1746037" cy="400110"/>
          </a:xfrm>
        </p:grpSpPr>
        <p:sp>
          <p:nvSpPr>
            <p:cNvPr id="230" name="Google Shape;230;p3"/>
            <p:cNvSpPr txBox="1"/>
            <p:nvPr/>
          </p:nvSpPr>
          <p:spPr>
            <a:xfrm>
              <a:off x="2485968" y="832766"/>
              <a:ext cx="15888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componente y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Continuar con el siguiente.</a:t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3"/>
          <p:cNvGrpSpPr/>
          <p:nvPr/>
        </p:nvGrpSpPr>
        <p:grpSpPr>
          <a:xfrm>
            <a:off x="4686915" y="2186680"/>
            <a:ext cx="1537646" cy="246221"/>
            <a:chOff x="2328828" y="832766"/>
            <a:chExt cx="1537646" cy="246221"/>
          </a:xfrm>
        </p:grpSpPr>
        <p:sp>
          <p:nvSpPr>
            <p:cNvPr id="233" name="Google Shape;233;p3"/>
            <p:cNvSpPr txBox="1"/>
            <p:nvPr/>
          </p:nvSpPr>
          <p:spPr>
            <a:xfrm>
              <a:off x="2485968" y="832766"/>
              <a:ext cx="13805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Finalizar configuración </a:t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3"/>
          <p:cNvSpPr/>
          <p:nvPr/>
        </p:nvSpPr>
        <p:spPr>
          <a:xfrm>
            <a:off x="6835715" y="705910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"/>
          <p:cNvGrpSpPr/>
          <p:nvPr/>
        </p:nvGrpSpPr>
        <p:grpSpPr>
          <a:xfrm>
            <a:off x="6915879" y="792354"/>
            <a:ext cx="1949618" cy="400110"/>
            <a:chOff x="2328828" y="832766"/>
            <a:chExt cx="1949618" cy="400110"/>
          </a:xfrm>
        </p:grpSpPr>
        <p:sp>
          <p:nvSpPr>
            <p:cNvPr id="237" name="Google Shape;237;p3"/>
            <p:cNvSpPr txBox="1"/>
            <p:nvPr/>
          </p:nvSpPr>
          <p:spPr>
            <a:xfrm>
              <a:off x="2485968" y="832766"/>
              <a:ext cx="17924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Acceder a la opción Cursos del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menú de opciones</a:t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6915879" y="1114753"/>
            <a:ext cx="2023357" cy="400110"/>
            <a:chOff x="2328828" y="832766"/>
            <a:chExt cx="2023357" cy="400110"/>
          </a:xfrm>
        </p:grpSpPr>
        <p:sp>
          <p:nvSpPr>
            <p:cNvPr id="240" name="Google Shape;240;p3"/>
            <p:cNvSpPr txBox="1"/>
            <p:nvPr/>
          </p:nvSpPr>
          <p:spPr>
            <a:xfrm>
              <a:off x="2485968" y="832766"/>
              <a:ext cx="18662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Filtrar cursos por Niveles: Basico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Intermedio, Avanzado.</a:t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3"/>
          <p:cNvGrpSpPr/>
          <p:nvPr/>
        </p:nvGrpSpPr>
        <p:grpSpPr>
          <a:xfrm>
            <a:off x="6915879" y="1523002"/>
            <a:ext cx="1438260" cy="246221"/>
            <a:chOff x="2328828" y="832766"/>
            <a:chExt cx="1438260" cy="246221"/>
          </a:xfrm>
        </p:grpSpPr>
        <p:sp>
          <p:nvSpPr>
            <p:cNvPr id="243" name="Google Shape;243;p3"/>
            <p:cNvSpPr txBox="1"/>
            <p:nvPr/>
          </p:nvSpPr>
          <p:spPr>
            <a:xfrm>
              <a:off x="2485968" y="832766"/>
              <a:ext cx="1281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Elegir un curso (click)</a:t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3"/>
          <p:cNvGrpSpPr/>
          <p:nvPr/>
        </p:nvGrpSpPr>
        <p:grpSpPr>
          <a:xfrm>
            <a:off x="6905623" y="1904999"/>
            <a:ext cx="1713976" cy="246221"/>
            <a:chOff x="2328828" y="832766"/>
            <a:chExt cx="1713976" cy="246221"/>
          </a:xfrm>
        </p:grpSpPr>
        <p:sp>
          <p:nvSpPr>
            <p:cNvPr id="246" name="Google Shape;246;p3"/>
            <p:cNvSpPr txBox="1"/>
            <p:nvPr/>
          </p:nvSpPr>
          <p:spPr>
            <a:xfrm>
              <a:off x="2485968" y="832766"/>
              <a:ext cx="1556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información del curso.</a:t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3"/>
          <p:cNvSpPr txBox="1"/>
          <p:nvPr/>
        </p:nvSpPr>
        <p:spPr>
          <a:xfrm>
            <a:off x="4458987" y="323506"/>
            <a:ext cx="1484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PC</a:t>
            </a:r>
            <a:endParaRPr/>
          </a:p>
        </p:txBody>
      </p:sp>
      <p:sp>
        <p:nvSpPr>
          <p:cNvPr id="249" name="Google Shape;249;p3"/>
          <p:cNvSpPr txBox="1"/>
          <p:nvPr/>
        </p:nvSpPr>
        <p:spPr>
          <a:xfrm>
            <a:off x="6779556" y="308252"/>
            <a:ext cx="1189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Cursos</a:t>
            </a:r>
            <a:endParaRPr/>
          </a:p>
        </p:txBody>
      </p:sp>
      <p:pic>
        <p:nvPicPr>
          <p:cNvPr id="250" name="Google Shape;2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614" y="3139220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"/>
          <p:cNvSpPr txBox="1"/>
          <p:nvPr/>
        </p:nvSpPr>
        <p:spPr>
          <a:xfrm>
            <a:off x="4664998" y="3264454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fue navegando de un componente a otro con las flechas de anterior y siguiente </a:t>
            </a:r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4642693" y="3745230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navego con facilidad, vio comentarios. </a:t>
            </a:r>
            <a:endParaRPr/>
          </a:p>
        </p:txBody>
      </p:sp>
      <p:sp>
        <p:nvSpPr>
          <p:cNvPr id="253" name="Google Shape;253;p3"/>
          <p:cNvSpPr txBox="1"/>
          <p:nvPr/>
        </p:nvSpPr>
        <p:spPr>
          <a:xfrm>
            <a:off x="4642692" y="4200877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selecciono un componente con facilidad.</a:t>
            </a:r>
            <a:endParaRPr/>
          </a:p>
        </p:txBody>
      </p:sp>
      <p:sp>
        <p:nvSpPr>
          <p:cNvPr id="254" name="Google Shape;254;p3"/>
          <p:cNvSpPr txBox="1"/>
          <p:nvPr/>
        </p:nvSpPr>
        <p:spPr>
          <a:xfrm>
            <a:off x="4642691" y="463139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app le informo que había terminado con éxito. </a:t>
            </a:r>
            <a:endParaRPr/>
          </a:p>
        </p:txBody>
      </p:sp>
      <p:pic>
        <p:nvPicPr>
          <p:cNvPr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556" y="3102071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/>
        </p:nvSpPr>
        <p:spPr>
          <a:xfrm>
            <a:off x="6907940" y="322730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la lista de cursos.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6885635" y="3708081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contenido cambio al filtrar por nivel el curso. </a:t>
            </a:r>
            <a:endParaRPr/>
          </a:p>
        </p:txBody>
      </p:sp>
      <p:sp>
        <p:nvSpPr>
          <p:cNvPr id="258" name="Google Shape;258;p3"/>
          <p:cNvSpPr txBox="1"/>
          <p:nvPr/>
        </p:nvSpPr>
        <p:spPr>
          <a:xfrm>
            <a:off x="6885634" y="4163728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selecciono un curso y vio el detalle. </a:t>
            </a:r>
            <a:endParaRPr/>
          </a:p>
        </p:txBody>
      </p:sp>
      <p:sp>
        <p:nvSpPr>
          <p:cNvPr id="259" name="Google Shape;259;p3"/>
          <p:cNvSpPr txBox="1"/>
          <p:nvPr/>
        </p:nvSpPr>
        <p:spPr>
          <a:xfrm>
            <a:off x="6885633" y="4594246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al ingresar al curso podía ver el progreso de avance del curso.</a:t>
            </a:r>
            <a:endParaRPr/>
          </a:p>
        </p:txBody>
      </p:sp>
      <p:pic>
        <p:nvPicPr>
          <p:cNvPr id="260" name="Google Shape;2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87" y="818263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245" y="105315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374" y="140123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374" y="174510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87" y="220150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3859" y="81103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8367" y="125561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589" y="1700424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058" y="812334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058" y="1022104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5240" y="1370575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0437" y="1765005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177" y="217058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064" y="76019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5879" y="1103263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522" y="150459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8441" y="1891220"/>
            <a:ext cx="194806" cy="1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/>
          <p:nvPr/>
        </p:nvSpPr>
        <p:spPr>
          <a:xfrm>
            <a:off x="413650" y="667596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4"/>
          <p:cNvGrpSpPr/>
          <p:nvPr/>
        </p:nvGrpSpPr>
        <p:grpSpPr>
          <a:xfrm>
            <a:off x="493814" y="754040"/>
            <a:ext cx="1839011" cy="400110"/>
            <a:chOff x="2328828" y="832766"/>
            <a:chExt cx="1839011" cy="400110"/>
          </a:xfrm>
        </p:grpSpPr>
        <p:sp>
          <p:nvSpPr>
            <p:cNvPr id="283" name="Google Shape;283;p4"/>
            <p:cNvSpPr txBox="1"/>
            <p:nvPr/>
          </p:nvSpPr>
          <p:spPr>
            <a:xfrm>
              <a:off x="2485968" y="832766"/>
              <a:ext cx="16818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la lista de publicaciones,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 Comentarios, likes.</a:t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4"/>
          <p:cNvGrpSpPr/>
          <p:nvPr/>
        </p:nvGrpSpPr>
        <p:grpSpPr>
          <a:xfrm>
            <a:off x="493814" y="1076439"/>
            <a:ext cx="1629018" cy="246221"/>
            <a:chOff x="2328828" y="832766"/>
            <a:chExt cx="1629018" cy="246221"/>
          </a:xfrm>
        </p:grpSpPr>
        <p:sp>
          <p:nvSpPr>
            <p:cNvPr id="286" name="Google Shape;286;p4"/>
            <p:cNvSpPr txBox="1"/>
            <p:nvPr/>
          </p:nvSpPr>
          <p:spPr>
            <a:xfrm>
              <a:off x="2485968" y="832766"/>
              <a:ext cx="14718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Realizar una publicación.</a:t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4"/>
          <p:cNvSpPr txBox="1"/>
          <p:nvPr/>
        </p:nvSpPr>
        <p:spPr>
          <a:xfrm>
            <a:off x="357491" y="269938"/>
            <a:ext cx="987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Foro</a:t>
            </a:r>
            <a:endParaRPr/>
          </a:p>
        </p:txBody>
      </p:sp>
      <p:pic>
        <p:nvPicPr>
          <p:cNvPr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91" y="3063757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"/>
          <p:cNvSpPr txBox="1"/>
          <p:nvPr/>
        </p:nvSpPr>
        <p:spPr>
          <a:xfrm>
            <a:off x="485875" y="3188991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se sintió familiarizado</a:t>
            </a:r>
            <a:endParaRPr/>
          </a:p>
        </p:txBody>
      </p:sp>
      <p:sp>
        <p:nvSpPr>
          <p:cNvPr id="291" name="Google Shape;291;p4"/>
          <p:cNvSpPr txBox="1"/>
          <p:nvPr/>
        </p:nvSpPr>
        <p:spPr>
          <a:xfrm>
            <a:off x="463570" y="3669767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vio las otras publicaciones.</a:t>
            </a:r>
            <a:endParaRPr/>
          </a:p>
        </p:txBody>
      </p:sp>
      <p:sp>
        <p:nvSpPr>
          <p:cNvPr id="292" name="Google Shape;292;p4"/>
          <p:cNvSpPr txBox="1"/>
          <p:nvPr/>
        </p:nvSpPr>
        <p:spPr>
          <a:xfrm>
            <a:off x="463568" y="4125414"/>
            <a:ext cx="19849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encontró con facilidad la opción para realizar una publicación.</a:t>
            </a:r>
            <a:endParaRPr/>
          </a:p>
        </p:txBody>
      </p:sp>
      <p:sp>
        <p:nvSpPr>
          <p:cNvPr id="293" name="Google Shape;293;p4"/>
          <p:cNvSpPr txBox="1"/>
          <p:nvPr/>
        </p:nvSpPr>
        <p:spPr>
          <a:xfrm>
            <a:off x="463568" y="4555932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vio un mensaje de éxito al publicar.</a:t>
            </a:r>
            <a:endParaRPr/>
          </a:p>
        </p:txBody>
      </p:sp>
      <p:pic>
        <p:nvPicPr>
          <p:cNvPr id="294" name="Google Shape;2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165" y="74124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490" y="1097948"/>
            <a:ext cx="194806" cy="1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