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5" Type="http://schemas.openxmlformats.org/officeDocument/2006/relationships/font" Target="fonts/Merriweather-regular.fntdata"/><Relationship Id="rId14" Type="http://schemas.openxmlformats.org/officeDocument/2006/relationships/font" Target="fonts/MavenPro-bold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477464f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477464f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477464f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477464f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 Machine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74650" y="3044413"/>
            <a:ext cx="42426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erriweather"/>
                <a:ea typeface="Merriweather"/>
                <a:cs typeface="Merriweather"/>
                <a:sym typeface="Merriweather"/>
              </a:rPr>
              <a:t>Grupo : PRO Machine</a:t>
            </a:r>
            <a:endParaRPr sz="1400" u="sng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erriweather"/>
                <a:ea typeface="Merriweather"/>
                <a:cs typeface="Merriweather"/>
                <a:sym typeface="Merriweather"/>
              </a:rPr>
              <a:t>	Rafael Guzmán Valverde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erriweather"/>
                <a:ea typeface="Merriweather"/>
                <a:cs typeface="Merriweather"/>
                <a:sym typeface="Merriweather"/>
              </a:rPr>
              <a:t>	Jose Antonio Padial Molina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erriweather"/>
                <a:ea typeface="Merriweather"/>
                <a:cs typeface="Merriweather"/>
                <a:sym typeface="Merriweather"/>
              </a:rPr>
              <a:t>	Flor Debhora Escobar Pedraza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nuestra idea?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aplicación que permita hacer lo más fácil posible el montaje de un PC.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vamos a hacer?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400262" y="14129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Comparación de precios e historial y seguimiento de los precios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 foro con usuarios que comparten sus montajes y hablan sobre los problemas que hayan podido tener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Ayuda con una agente chatbot a elegir la mejor configuración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Ayuda visual con un entorno 3D para saber cuál será el resultado final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Uso de realidad aumentada para visualizar nuestro pc en nuestra habitación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