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Mate"/>
      <p:regular r:id="rId25"/>
      <p: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 uri="GoogleSlidesCustomDataVersion2">
      <go:slidesCustomData xmlns:go="http://customooxmlschemas.google.com/" r:id="rId28" roundtripDataSignature="AMtx7mhfc5Hkc/5bHVpMhytDW6odjKsR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te-italic.fntdata"/><Relationship Id="rId25" Type="http://schemas.openxmlformats.org/officeDocument/2006/relationships/font" Target="fonts/Mate-regular.fntdata"/><Relationship Id="rId28" Type="http://customschemas.google.com/relationships/presentationmetadata" Target="metadata"/><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6" name="Google Shape;6;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7" name="Google Shape;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 name="Google Shape;8;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4" name="Google Shape;24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1" name="Google Shape;43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4" name="Google Shape;25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5" name="Google Shape;26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0" name="Google Shape;30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con imagen">
  <p:cSld name="Diapositiva de título con imagen">
    <p:bg>
      <p:bgPr>
        <a:solidFill>
          <a:schemeClr val="accent6"/>
        </a:solidFill>
      </p:bgPr>
    </p:bg>
    <p:spTree>
      <p:nvGrpSpPr>
        <p:cNvPr id="14" name="Shape 14"/>
        <p:cNvGrpSpPr/>
        <p:nvPr/>
      </p:nvGrpSpPr>
      <p:grpSpPr>
        <a:xfrm>
          <a:off x="0" y="0"/>
          <a:ext cx="0" cy="0"/>
          <a:chOff x="0" y="0"/>
          <a:chExt cx="0" cy="0"/>
        </a:xfrm>
      </p:grpSpPr>
      <p:sp>
        <p:nvSpPr>
          <p:cNvPr id="15" name="Google Shape;15;p21"/>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21"/>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Haga clic en el icono para agregar una imagen" id="17" name="Google Shape;17;p21"/>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1"/>
          <p:cNvSpPr/>
          <p:nvPr>
            <p:ph idx="2" type="pic"/>
          </p:nvPr>
        </p:nvSpPr>
        <p:spPr>
          <a:xfrm>
            <a:off x="6742557" y="821836"/>
            <a:ext cx="4405503" cy="5066346"/>
          </a:xfrm>
          <a:prstGeom prst="rect">
            <a:avLst/>
          </a:prstGeom>
          <a:noFill/>
          <a:ln>
            <a:noFill/>
          </a:ln>
        </p:spPr>
      </p:sp>
      <p:sp>
        <p:nvSpPr>
          <p:cNvPr id="19" name="Google Shape;19;p21"/>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p:cSld name="Título y contenido">
    <p:spTree>
      <p:nvGrpSpPr>
        <p:cNvPr id="123" name="Shape 123"/>
        <p:cNvGrpSpPr/>
        <p:nvPr/>
      </p:nvGrpSpPr>
      <p:grpSpPr>
        <a:xfrm>
          <a:off x="0" y="0"/>
          <a:ext cx="0" cy="0"/>
          <a:chOff x="0" y="0"/>
          <a:chExt cx="0" cy="0"/>
        </a:xfrm>
      </p:grpSpPr>
      <p:sp>
        <p:nvSpPr>
          <p:cNvPr id="124" name="Google Shape;124;p30"/>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30"/>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lvl="3"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lvl="4"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6" name="Google Shape;126;p3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
  <p:cSld name="Cita ">
    <p:spTree>
      <p:nvGrpSpPr>
        <p:cNvPr id="128" name="Shape 128"/>
        <p:cNvGrpSpPr/>
        <p:nvPr/>
      </p:nvGrpSpPr>
      <p:grpSpPr>
        <a:xfrm>
          <a:off x="0" y="0"/>
          <a:ext cx="0" cy="0"/>
          <a:chOff x="0" y="0"/>
          <a:chExt cx="0" cy="0"/>
        </a:xfrm>
      </p:grpSpPr>
      <p:sp>
        <p:nvSpPr>
          <p:cNvPr id="129" name="Google Shape;129;p31"/>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1"/>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2"/>
              </a:buClr>
              <a:buSzPts val="1500"/>
              <a:buNone/>
              <a:defRPr b="0" sz="1500">
                <a:solidFill>
                  <a:schemeClr val="accent2"/>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1"/>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2" name="Google Shape;132;p31"/>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133" name="Google Shape;133;p31"/>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4" name="Google Shape;134;p31"/>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35" name="Google Shape;135;p3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miembros del equipo">
  <p:cSld name="8 miembros del equipo">
    <p:spTree>
      <p:nvGrpSpPr>
        <p:cNvPr id="137" name="Shape 137"/>
        <p:cNvGrpSpPr/>
        <p:nvPr/>
      </p:nvGrpSpPr>
      <p:grpSpPr>
        <a:xfrm>
          <a:off x="0" y="0"/>
          <a:ext cx="0" cy="0"/>
          <a:chOff x="0" y="0"/>
          <a:chExt cx="0" cy="0"/>
        </a:xfrm>
      </p:grpSpPr>
      <p:sp>
        <p:nvSpPr>
          <p:cNvPr id="138" name="Google Shape;138;p32"/>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2"/>
          <p:cNvSpPr/>
          <p:nvPr>
            <p:ph idx="2" type="pic"/>
          </p:nvPr>
        </p:nvSpPr>
        <p:spPr>
          <a:xfrm>
            <a:off x="4269796" y="436455"/>
            <a:ext cx="1173264" cy="1357920"/>
          </a:xfrm>
          <a:prstGeom prst="rect">
            <a:avLst/>
          </a:prstGeom>
          <a:noFill/>
          <a:ln>
            <a:noFill/>
          </a:ln>
        </p:spPr>
      </p:sp>
      <p:sp>
        <p:nvSpPr>
          <p:cNvPr descr="Haga clic en el icono para agregar una imagen" id="140" name="Google Shape;140;p32"/>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32"/>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32"/>
          <p:cNvSpPr/>
          <p:nvPr>
            <p:ph idx="4" type="pic"/>
          </p:nvPr>
        </p:nvSpPr>
        <p:spPr>
          <a:xfrm>
            <a:off x="8059916" y="436455"/>
            <a:ext cx="1173264" cy="1357920"/>
          </a:xfrm>
          <a:prstGeom prst="rect">
            <a:avLst/>
          </a:prstGeom>
          <a:noFill/>
          <a:ln>
            <a:noFill/>
          </a:ln>
        </p:spPr>
      </p:sp>
      <p:sp>
        <p:nvSpPr>
          <p:cNvPr descr="Haga clic en el icono para agregar una imagen" id="143" name="Google Shape;143;p32"/>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32"/>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32"/>
          <p:cNvSpPr/>
          <p:nvPr>
            <p:ph idx="7" type="pic"/>
          </p:nvPr>
        </p:nvSpPr>
        <p:spPr>
          <a:xfrm>
            <a:off x="4269796" y="2004222"/>
            <a:ext cx="1173264" cy="1357920"/>
          </a:xfrm>
          <a:prstGeom prst="rect">
            <a:avLst/>
          </a:prstGeom>
          <a:noFill/>
          <a:ln>
            <a:noFill/>
          </a:ln>
        </p:spPr>
      </p:sp>
      <p:sp>
        <p:nvSpPr>
          <p:cNvPr descr="Haga clic en el icono para agregar una imagen" id="146" name="Google Shape;146;p32"/>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32"/>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2"/>
          <p:cNvSpPr/>
          <p:nvPr>
            <p:ph idx="13" type="pic"/>
          </p:nvPr>
        </p:nvSpPr>
        <p:spPr>
          <a:xfrm>
            <a:off x="8059916" y="2004222"/>
            <a:ext cx="1173264" cy="1357920"/>
          </a:xfrm>
          <a:prstGeom prst="rect">
            <a:avLst/>
          </a:prstGeom>
          <a:noFill/>
          <a:ln>
            <a:noFill/>
          </a:ln>
        </p:spPr>
      </p:sp>
      <p:sp>
        <p:nvSpPr>
          <p:cNvPr descr="Haga clic en el icono para agregar una imagen" id="149" name="Google Shape;149;p32"/>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32"/>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32"/>
          <p:cNvSpPr/>
          <p:nvPr>
            <p:ph idx="16" type="pic"/>
          </p:nvPr>
        </p:nvSpPr>
        <p:spPr>
          <a:xfrm>
            <a:off x="4269796" y="3571991"/>
            <a:ext cx="1173264" cy="1357920"/>
          </a:xfrm>
          <a:prstGeom prst="rect">
            <a:avLst/>
          </a:prstGeom>
          <a:noFill/>
          <a:ln>
            <a:noFill/>
          </a:ln>
        </p:spPr>
      </p:sp>
      <p:sp>
        <p:nvSpPr>
          <p:cNvPr descr="Haga clic en el icono para agregar una imagen" id="152" name="Google Shape;152;p32"/>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32"/>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2"/>
          <p:cNvSpPr/>
          <p:nvPr>
            <p:ph idx="19" type="pic"/>
          </p:nvPr>
        </p:nvSpPr>
        <p:spPr>
          <a:xfrm>
            <a:off x="8059916" y="3571991"/>
            <a:ext cx="1173264" cy="1357920"/>
          </a:xfrm>
          <a:prstGeom prst="rect">
            <a:avLst/>
          </a:prstGeom>
          <a:noFill/>
          <a:ln>
            <a:noFill/>
          </a:ln>
        </p:spPr>
      </p:sp>
      <p:sp>
        <p:nvSpPr>
          <p:cNvPr descr="Haga clic en el icono para agregar una imagen" id="155" name="Google Shape;155;p32"/>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2"/>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2"/>
          <p:cNvSpPr/>
          <p:nvPr>
            <p:ph idx="22" type="pic"/>
          </p:nvPr>
        </p:nvSpPr>
        <p:spPr>
          <a:xfrm>
            <a:off x="4269796" y="5153614"/>
            <a:ext cx="1173264" cy="1357920"/>
          </a:xfrm>
          <a:prstGeom prst="rect">
            <a:avLst/>
          </a:prstGeom>
          <a:noFill/>
          <a:ln>
            <a:noFill/>
          </a:ln>
        </p:spPr>
      </p:sp>
      <p:sp>
        <p:nvSpPr>
          <p:cNvPr descr="Haga clic en el icono para agregar una imagen" id="158" name="Google Shape;158;p32"/>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32"/>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2"/>
          <p:cNvSpPr/>
          <p:nvPr>
            <p:ph idx="25" type="pic"/>
          </p:nvPr>
        </p:nvSpPr>
        <p:spPr>
          <a:xfrm>
            <a:off x="8059916" y="5153614"/>
            <a:ext cx="1173264" cy="1357920"/>
          </a:xfrm>
          <a:prstGeom prst="rect">
            <a:avLst/>
          </a:prstGeom>
          <a:noFill/>
          <a:ln>
            <a:noFill/>
          </a:ln>
        </p:spPr>
      </p:sp>
      <p:sp>
        <p:nvSpPr>
          <p:cNvPr descr="Haga clic en el icono para agregar una imagen" id="161" name="Google Shape;161;p32"/>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2"/>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as con iconos">
  <p:cSld name="5 columnas con iconos">
    <p:spTree>
      <p:nvGrpSpPr>
        <p:cNvPr id="165" name="Shape 165"/>
        <p:cNvGrpSpPr/>
        <p:nvPr/>
      </p:nvGrpSpPr>
      <p:grpSpPr>
        <a:xfrm>
          <a:off x="0" y="0"/>
          <a:ext cx="0" cy="0"/>
          <a:chOff x="0" y="0"/>
          <a:chExt cx="0" cy="0"/>
        </a:xfrm>
      </p:grpSpPr>
      <p:sp>
        <p:nvSpPr>
          <p:cNvPr id="166" name="Google Shape;166;p33"/>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7" name="Google Shape;167;p33"/>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8" name="Google Shape;168;p33"/>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9" name="Google Shape;169;p33"/>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Haga clic en el icono para agregar una imagen" id="170" name="Google Shape;170;p33"/>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3"/>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172" name="Google Shape;172;p33"/>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3"/>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174" name="Google Shape;174;p33"/>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3"/>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176" name="Google Shape;176;p33"/>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3"/>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178" name="Google Shape;178;p33"/>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33"/>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33"/>
          <p:cNvSpPr/>
          <p:nvPr>
            <p:ph idx="14" type="pic"/>
          </p:nvPr>
        </p:nvSpPr>
        <p:spPr>
          <a:xfrm>
            <a:off x="983282" y="2073439"/>
            <a:ext cx="1621032" cy="1841551"/>
          </a:xfrm>
          <a:prstGeom prst="rect">
            <a:avLst/>
          </a:prstGeom>
          <a:solidFill>
            <a:srgbClr val="F2F2F2"/>
          </a:solidFill>
          <a:ln>
            <a:noFill/>
          </a:ln>
        </p:spPr>
      </p:sp>
      <p:sp>
        <p:nvSpPr>
          <p:cNvPr id="181" name="Google Shape;181;p33"/>
          <p:cNvSpPr/>
          <p:nvPr>
            <p:ph idx="15" type="pic"/>
          </p:nvPr>
        </p:nvSpPr>
        <p:spPr>
          <a:xfrm>
            <a:off x="3109346" y="2073439"/>
            <a:ext cx="1621032" cy="1841551"/>
          </a:xfrm>
          <a:prstGeom prst="rect">
            <a:avLst/>
          </a:prstGeom>
          <a:solidFill>
            <a:srgbClr val="F2F2F2"/>
          </a:solidFill>
          <a:ln>
            <a:noFill/>
          </a:ln>
        </p:spPr>
      </p:sp>
      <p:sp>
        <p:nvSpPr>
          <p:cNvPr id="182" name="Google Shape;182;p33"/>
          <p:cNvSpPr/>
          <p:nvPr>
            <p:ph idx="16" type="pic"/>
          </p:nvPr>
        </p:nvSpPr>
        <p:spPr>
          <a:xfrm>
            <a:off x="5235410" y="2073439"/>
            <a:ext cx="1621032" cy="1841551"/>
          </a:xfrm>
          <a:prstGeom prst="rect">
            <a:avLst/>
          </a:prstGeom>
          <a:solidFill>
            <a:srgbClr val="F2F2F2"/>
          </a:solidFill>
          <a:ln>
            <a:noFill/>
          </a:ln>
        </p:spPr>
      </p:sp>
      <p:sp>
        <p:nvSpPr>
          <p:cNvPr id="183" name="Google Shape;183;p33"/>
          <p:cNvSpPr/>
          <p:nvPr>
            <p:ph idx="17" type="pic"/>
          </p:nvPr>
        </p:nvSpPr>
        <p:spPr>
          <a:xfrm>
            <a:off x="7361474" y="2073439"/>
            <a:ext cx="1621032" cy="1841551"/>
          </a:xfrm>
          <a:prstGeom prst="rect">
            <a:avLst/>
          </a:prstGeom>
          <a:solidFill>
            <a:srgbClr val="F2F2F2"/>
          </a:solidFill>
          <a:ln>
            <a:noFill/>
          </a:ln>
        </p:spPr>
      </p:sp>
      <p:sp>
        <p:nvSpPr>
          <p:cNvPr id="184" name="Google Shape;184;p33"/>
          <p:cNvSpPr/>
          <p:nvPr>
            <p:ph idx="18" type="pic"/>
          </p:nvPr>
        </p:nvSpPr>
        <p:spPr>
          <a:xfrm>
            <a:off x="9487536" y="2073439"/>
            <a:ext cx="1621032" cy="1841551"/>
          </a:xfrm>
          <a:prstGeom prst="rect">
            <a:avLst/>
          </a:prstGeom>
          <a:solidFill>
            <a:srgbClr val="F2F2F2"/>
          </a:solidFill>
          <a:ln>
            <a:noFill/>
          </a:ln>
        </p:spPr>
      </p:sp>
      <p:sp>
        <p:nvSpPr>
          <p:cNvPr id="185" name="Google Shape;18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cala de tiempo">
  <p:cSld name="Escala de tiempo">
    <p:spTree>
      <p:nvGrpSpPr>
        <p:cNvPr id="188" name="Shape 188"/>
        <p:cNvGrpSpPr/>
        <p:nvPr/>
      </p:nvGrpSpPr>
      <p:grpSpPr>
        <a:xfrm>
          <a:off x="0" y="0"/>
          <a:ext cx="0" cy="0"/>
          <a:chOff x="0" y="0"/>
          <a:chExt cx="0" cy="0"/>
        </a:xfrm>
      </p:grpSpPr>
      <p:sp>
        <p:nvSpPr>
          <p:cNvPr id="189" name="Google Shape;189;p34"/>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0" name="Google Shape;190;p34"/>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1" name="Google Shape;191;p34"/>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2" name="Google Shape;192;p34"/>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3" name="Google Shape;193;p34"/>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4" name="Google Shape;194;p34"/>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5" name="Google Shape;195;p34"/>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4467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6" name="Google Shape;196;p34"/>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7" name="Google Shape;197;p34"/>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8" name="Google Shape;198;p34"/>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9" name="Google Shape;199;p34"/>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00" name="Google Shape;200;p34"/>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01" name="Google Shape;201;p34"/>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02" name="Google Shape;202;p34"/>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3" name="Google Shape;203;p34"/>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4" name="Google Shape;204;p34"/>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5" name="Google Shape;205;p34"/>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06" name="Google Shape;206;p34"/>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7" name="Google Shape;207;p34"/>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descr="Haga clic en el icono para agregar una imagen" id="208" name="Google Shape;208;p34"/>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34"/>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10" name="Google Shape;210;p34"/>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4"/>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12" name="Google Shape;212;p34"/>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34"/>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14" name="Google Shape;214;p34"/>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34"/>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16" name="Google Shape;216;p34"/>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34"/>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4"/>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
  <p:cSld name="Dos contenido">
    <p:spTree>
      <p:nvGrpSpPr>
        <p:cNvPr id="221" name="Shape 221"/>
        <p:cNvGrpSpPr/>
        <p:nvPr/>
      </p:nvGrpSpPr>
      <p:grpSpPr>
        <a:xfrm>
          <a:off x="0" y="0"/>
          <a:ext cx="0" cy="0"/>
          <a:chOff x="0" y="0"/>
          <a:chExt cx="0" cy="0"/>
        </a:xfrm>
      </p:grpSpPr>
      <p:sp>
        <p:nvSpPr>
          <p:cNvPr id="222" name="Google Shape;222;p35"/>
          <p:cNvSpPr/>
          <p:nvPr/>
        </p:nvSpPr>
        <p:spPr>
          <a:xfrm>
            <a:off x="636161" y="5854024"/>
            <a:ext cx="2330137" cy="708120"/>
          </a:xfrm>
          <a:prstGeom prst="rect">
            <a:avLst/>
          </a:prstGeom>
          <a:solidFill>
            <a:srgbClr val="0F26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3" name="Google Shape;223;p35"/>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4" name="Google Shape;224;p35"/>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5" name="Google Shape;225;p35"/>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Haga clic en el icono para agregar una imagen" id="226" name="Google Shape;226;p35"/>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35"/>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35"/>
          <p:cNvSpPr/>
          <p:nvPr>
            <p:ph idx="3" type="pic"/>
          </p:nvPr>
        </p:nvSpPr>
        <p:spPr>
          <a:xfrm>
            <a:off x="1788170" y="2296125"/>
            <a:ext cx="1886360" cy="2144668"/>
          </a:xfrm>
          <a:prstGeom prst="rect">
            <a:avLst/>
          </a:prstGeom>
          <a:solidFill>
            <a:srgbClr val="F2F2F2"/>
          </a:solidFill>
          <a:ln>
            <a:noFill/>
          </a:ln>
        </p:spPr>
      </p:sp>
      <p:sp>
        <p:nvSpPr>
          <p:cNvPr id="229" name="Google Shape;229;p35"/>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Haga clic en el icono para agregar una imagen" id="230" name="Google Shape;230;p35"/>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35"/>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3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umen">
  <p:cSld name="Resumen">
    <p:spTree>
      <p:nvGrpSpPr>
        <p:cNvPr id="233" name="Shape 233"/>
        <p:cNvGrpSpPr/>
        <p:nvPr/>
      </p:nvGrpSpPr>
      <p:grpSpPr>
        <a:xfrm>
          <a:off x="0" y="0"/>
          <a:ext cx="0" cy="0"/>
          <a:chOff x="0" y="0"/>
          <a:chExt cx="0" cy="0"/>
        </a:xfrm>
      </p:grpSpPr>
      <p:sp>
        <p:nvSpPr>
          <p:cNvPr id="234" name="Google Shape;234;p36"/>
          <p:cNvSpPr/>
          <p:nvPr>
            <p:ph idx="2" type="pic"/>
          </p:nvPr>
        </p:nvSpPr>
        <p:spPr>
          <a:xfrm>
            <a:off x="7493157" y="529148"/>
            <a:ext cx="4248873" cy="4731130"/>
          </a:xfrm>
          <a:prstGeom prst="rect">
            <a:avLst/>
          </a:prstGeom>
          <a:noFill/>
          <a:ln cap="flat" cmpd="sng" w="19050">
            <a:solidFill>
              <a:schemeClr val="dk1"/>
            </a:solidFill>
            <a:prstDash val="solid"/>
            <a:round/>
            <a:headEnd len="sm" w="sm" type="none"/>
            <a:tailEnd len="sm" w="sm" type="none"/>
          </a:ln>
        </p:spPr>
      </p:sp>
      <p:sp>
        <p:nvSpPr>
          <p:cNvPr id="235" name="Google Shape;235;p36"/>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36"/>
          <p:cNvSpPr/>
          <p:nvPr/>
        </p:nvSpPr>
        <p:spPr>
          <a:xfrm flipH="1">
            <a:off x="7400972" y="4594440"/>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7" name="Google Shape;237;p36"/>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38" name="Google Shape;238;p36"/>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3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 name="Shape 20"/>
        <p:cNvGrpSpPr/>
        <p:nvPr/>
      </p:nvGrpSpPr>
      <p:grpSpPr>
        <a:xfrm>
          <a:off x="0" y="0"/>
          <a:ext cx="0" cy="0"/>
          <a:chOff x="0" y="0"/>
          <a:chExt cx="0" cy="0"/>
        </a:xfrm>
      </p:grpSpPr>
      <p:sp>
        <p:nvSpPr>
          <p:cNvPr id="21" name="Google Shape;21;p22"/>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2"/>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 name="Google Shape;23;p22"/>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 name="Google Shape;24;p22"/>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 name="Google Shape;25;p22"/>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 name="Google Shape;26;p22"/>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Haga clic en el icono para agregar una imagen" id="27" name="Google Shape;27;p22"/>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8" name="Google Shape;28;p22"/>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9" name="Google Shape;29;p22"/>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30" name="Google Shape;30;p22"/>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31" name="Google Shape;31;p22"/>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 name="Google Shape;33;p22"/>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 name="Google Shape;34;p22"/>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 name="Google Shape;35;p22"/>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 name="Google Shape;36;p22"/>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 name="Google Shape;37;p22"/>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 name="Google Shape;38;p2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ción">
  <p:cSld name="Introducción">
    <p:spTree>
      <p:nvGrpSpPr>
        <p:cNvPr id="40" name="Shape 40"/>
        <p:cNvGrpSpPr/>
        <p:nvPr/>
      </p:nvGrpSpPr>
      <p:grpSpPr>
        <a:xfrm>
          <a:off x="0" y="0"/>
          <a:ext cx="0" cy="0"/>
          <a:chOff x="0" y="0"/>
          <a:chExt cx="0" cy="0"/>
        </a:xfrm>
      </p:grpSpPr>
      <p:sp>
        <p:nvSpPr>
          <p:cNvPr id="41" name="Google Shape;41;p23"/>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3"/>
          <p:cNvSpPr/>
          <p:nvPr>
            <p:ph idx="2" type="pic"/>
          </p:nvPr>
        </p:nvSpPr>
        <p:spPr>
          <a:xfrm>
            <a:off x="5745001" y="0"/>
            <a:ext cx="6446999" cy="6858000"/>
          </a:xfrm>
          <a:prstGeom prst="rect">
            <a:avLst/>
          </a:prstGeom>
          <a:noFill/>
          <a:ln>
            <a:noFill/>
          </a:ln>
        </p:spPr>
      </p:sp>
      <p:sp>
        <p:nvSpPr>
          <p:cNvPr id="44" name="Google Shape;44;p2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5">
  <p:cSld name="Columna 5">
    <p:spTree>
      <p:nvGrpSpPr>
        <p:cNvPr id="46" name="Shape 46"/>
        <p:cNvGrpSpPr/>
        <p:nvPr/>
      </p:nvGrpSpPr>
      <p:grpSpPr>
        <a:xfrm>
          <a:off x="0" y="0"/>
          <a:ext cx="0" cy="0"/>
          <a:chOff x="0" y="0"/>
          <a:chExt cx="0" cy="0"/>
        </a:xfrm>
      </p:grpSpPr>
      <p:sp>
        <p:nvSpPr>
          <p:cNvPr id="47" name="Google Shape;47;p24"/>
          <p:cNvSpPr txBox="1"/>
          <p:nvPr>
            <p:ph idx="1" type="body"/>
          </p:nvPr>
        </p:nvSpPr>
        <p:spPr>
          <a:xfrm>
            <a:off x="838200"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2" type="body"/>
          </p:nvPr>
        </p:nvSpPr>
        <p:spPr>
          <a:xfrm>
            <a:off x="3000303" y="2929823"/>
            <a:ext cx="1867186" cy="2471878"/>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3" type="body"/>
          </p:nvPr>
        </p:nvSpPr>
        <p:spPr>
          <a:xfrm>
            <a:off x="5164216"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4" type="body"/>
          </p:nvPr>
        </p:nvSpPr>
        <p:spPr>
          <a:xfrm>
            <a:off x="7326319"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4"/>
          <p:cNvSpPr txBox="1"/>
          <p:nvPr>
            <p:ph idx="5" type="body"/>
          </p:nvPr>
        </p:nvSpPr>
        <p:spPr>
          <a:xfrm>
            <a:off x="9488424"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4"/>
          <p:cNvSpPr txBox="1"/>
          <p:nvPr>
            <p:ph idx="6" type="body"/>
          </p:nvPr>
        </p:nvSpPr>
        <p:spPr>
          <a:xfrm>
            <a:off x="838200"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4"/>
          <p:cNvSpPr txBox="1"/>
          <p:nvPr>
            <p:ph idx="7" type="body"/>
          </p:nvPr>
        </p:nvSpPr>
        <p:spPr>
          <a:xfrm>
            <a:off x="3000756"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8" type="body"/>
          </p:nvPr>
        </p:nvSpPr>
        <p:spPr>
          <a:xfrm>
            <a:off x="5163312"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4"/>
          <p:cNvSpPr txBox="1"/>
          <p:nvPr>
            <p:ph idx="9" type="body"/>
          </p:nvPr>
        </p:nvSpPr>
        <p:spPr>
          <a:xfrm>
            <a:off x="7325868"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4"/>
          <p:cNvSpPr txBox="1"/>
          <p:nvPr>
            <p:ph idx="13" type="body"/>
          </p:nvPr>
        </p:nvSpPr>
        <p:spPr>
          <a:xfrm>
            <a:off x="9488424"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miembros del equipo">
  <p:cSld name="4 miembros del equipo">
    <p:spTree>
      <p:nvGrpSpPr>
        <p:cNvPr id="60" name="Shape 60"/>
        <p:cNvGrpSpPr/>
        <p:nvPr/>
      </p:nvGrpSpPr>
      <p:grpSpPr>
        <a:xfrm>
          <a:off x="0" y="0"/>
          <a:ext cx="0" cy="0"/>
          <a:chOff x="0" y="0"/>
          <a:chExt cx="0" cy="0"/>
        </a:xfrm>
      </p:grpSpPr>
      <p:sp>
        <p:nvSpPr>
          <p:cNvPr id="61" name="Google Shape;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5"/>
          <p:cNvSpPr/>
          <p:nvPr>
            <p:ph idx="2" type="pic"/>
          </p:nvPr>
        </p:nvSpPr>
        <p:spPr>
          <a:xfrm>
            <a:off x="1114798" y="2560353"/>
            <a:ext cx="2368061" cy="2102177"/>
          </a:xfrm>
          <a:prstGeom prst="hexagon">
            <a:avLst>
              <a:gd fmla="val 28349" name="adj"/>
              <a:gd fmla="val 115470" name="vf"/>
            </a:avLst>
          </a:prstGeom>
          <a:noFill/>
          <a:ln>
            <a:noFill/>
          </a:ln>
        </p:spPr>
      </p:sp>
      <p:sp>
        <p:nvSpPr>
          <p:cNvPr descr="Haga clic en el icono para agregar una imagen" id="63" name="Google Shape;63;p25"/>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5"/>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5"/>
          <p:cNvSpPr/>
          <p:nvPr>
            <p:ph idx="4" type="pic"/>
          </p:nvPr>
        </p:nvSpPr>
        <p:spPr>
          <a:xfrm>
            <a:off x="3623536" y="1840730"/>
            <a:ext cx="2368061" cy="2102177"/>
          </a:xfrm>
          <a:prstGeom prst="hexagon">
            <a:avLst>
              <a:gd fmla="val 28349" name="adj"/>
              <a:gd fmla="val 115470" name="vf"/>
            </a:avLst>
          </a:prstGeom>
          <a:noFill/>
          <a:ln>
            <a:noFill/>
          </a:ln>
        </p:spPr>
      </p:sp>
      <p:sp>
        <p:nvSpPr>
          <p:cNvPr descr="Haga clic en el icono para agregar una imagen" id="66" name="Google Shape;66;p25"/>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5"/>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5"/>
          <p:cNvSpPr/>
          <p:nvPr>
            <p:ph idx="7" type="pic"/>
          </p:nvPr>
        </p:nvSpPr>
        <p:spPr>
          <a:xfrm>
            <a:off x="6113401" y="2560353"/>
            <a:ext cx="2368061" cy="2102177"/>
          </a:xfrm>
          <a:prstGeom prst="hexagon">
            <a:avLst>
              <a:gd fmla="val 28349" name="adj"/>
              <a:gd fmla="val 115470" name="vf"/>
            </a:avLst>
          </a:prstGeom>
          <a:noFill/>
          <a:ln>
            <a:noFill/>
          </a:ln>
        </p:spPr>
      </p:sp>
      <p:sp>
        <p:nvSpPr>
          <p:cNvPr descr="Haga clic en el icono para agregar una imagen" id="69" name="Google Shape;69;p25"/>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5"/>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p:nvPr>
            <p:ph idx="13" type="pic"/>
          </p:nvPr>
        </p:nvSpPr>
        <p:spPr>
          <a:xfrm>
            <a:off x="8500328" y="1836331"/>
            <a:ext cx="2368061" cy="2102177"/>
          </a:xfrm>
          <a:prstGeom prst="hexagon">
            <a:avLst>
              <a:gd fmla="val 28349" name="adj"/>
              <a:gd fmla="val 115470" name="vf"/>
            </a:avLst>
          </a:prstGeom>
          <a:noFill/>
          <a:ln>
            <a:noFill/>
          </a:ln>
        </p:spPr>
      </p:sp>
      <p:sp>
        <p:nvSpPr>
          <p:cNvPr descr="Haga clic en el icono para agregar una imagen" id="72" name="Google Shape;72;p25"/>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5"/>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s contenidos">
  <p:cSld name="Tres contenidos">
    <p:spTree>
      <p:nvGrpSpPr>
        <p:cNvPr id="76" name="Shape 76"/>
        <p:cNvGrpSpPr/>
        <p:nvPr/>
      </p:nvGrpSpPr>
      <p:grpSpPr>
        <a:xfrm>
          <a:off x="0" y="0"/>
          <a:ext cx="0" cy="0"/>
          <a:chOff x="0" y="0"/>
          <a:chExt cx="0" cy="0"/>
        </a:xfrm>
      </p:grpSpPr>
      <p:sp>
        <p:nvSpPr>
          <p:cNvPr id="77" name="Google Shape;77;p26"/>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8" name="Google Shape;78;p26"/>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Haga clic en el icono para agregar una imagen" id="79" name="Google Shape;79;p26"/>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6"/>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81" name="Google Shape;81;p26"/>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82" name="Google Shape;82;p26"/>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6"/>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6"/>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6"/>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6" name="Google Shape;86;p26"/>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6"/>
          <p:cNvSpPr/>
          <p:nvPr>
            <p:ph idx="7" type="pic"/>
          </p:nvPr>
        </p:nvSpPr>
        <p:spPr>
          <a:xfrm>
            <a:off x="4734172" y="1141669"/>
            <a:ext cx="507778" cy="565882"/>
          </a:xfrm>
          <a:prstGeom prst="rect">
            <a:avLst/>
          </a:prstGeom>
          <a:noFill/>
          <a:ln>
            <a:noFill/>
          </a:ln>
        </p:spPr>
      </p:sp>
      <p:sp>
        <p:nvSpPr>
          <p:cNvPr id="88" name="Google Shape;88;p26"/>
          <p:cNvSpPr/>
          <p:nvPr>
            <p:ph idx="8" type="pic"/>
          </p:nvPr>
        </p:nvSpPr>
        <p:spPr>
          <a:xfrm>
            <a:off x="4724705" y="3105650"/>
            <a:ext cx="536270" cy="565882"/>
          </a:xfrm>
          <a:prstGeom prst="rect">
            <a:avLst/>
          </a:prstGeom>
          <a:noFill/>
          <a:ln>
            <a:noFill/>
          </a:ln>
        </p:spPr>
      </p:sp>
      <p:sp>
        <p:nvSpPr>
          <p:cNvPr id="89" name="Google Shape;89;p26"/>
          <p:cNvSpPr/>
          <p:nvPr>
            <p:ph idx="9" type="pic"/>
          </p:nvPr>
        </p:nvSpPr>
        <p:spPr>
          <a:xfrm>
            <a:off x="4714069" y="4716041"/>
            <a:ext cx="536270" cy="565882"/>
          </a:xfrm>
          <a:prstGeom prst="rect">
            <a:avLst/>
          </a:prstGeom>
          <a:noFill/>
          <a:ln>
            <a:noFill/>
          </a:ln>
        </p:spPr>
      </p:sp>
      <p:sp>
        <p:nvSpPr>
          <p:cNvPr id="90" name="Google Shape;90;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con imagen">
  <p:cSld name="Título y contenido con imagen">
    <p:spTree>
      <p:nvGrpSpPr>
        <p:cNvPr id="91" name="Shape 91"/>
        <p:cNvGrpSpPr/>
        <p:nvPr/>
      </p:nvGrpSpPr>
      <p:grpSpPr>
        <a:xfrm>
          <a:off x="0" y="0"/>
          <a:ext cx="0" cy="0"/>
          <a:chOff x="0" y="0"/>
          <a:chExt cx="0" cy="0"/>
        </a:xfrm>
      </p:grpSpPr>
      <p:sp>
        <p:nvSpPr>
          <p:cNvPr id="92" name="Google Shape;92;p27"/>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7"/>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27"/>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5" name="Google Shape;95;p27"/>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6" name="Google Shape;96;p27"/>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97" name="Google Shape;97;p2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lt1"/>
                </a:solidFill>
                <a:latin typeface="Arial"/>
                <a:ea typeface="Arial"/>
                <a:cs typeface="Arial"/>
                <a:sym typeface="Arial"/>
              </a:defRPr>
            </a:lvl1pPr>
            <a:lvl2pPr indent="0" lvl="1" marL="0" marR="0" algn="ctr">
              <a:spcBef>
                <a:spcPts val="0"/>
              </a:spcBef>
              <a:buNone/>
              <a:defRPr b="0" i="0" sz="1200" u="none" cap="none" strike="noStrike">
                <a:solidFill>
                  <a:schemeClr val="lt1"/>
                </a:solidFill>
                <a:latin typeface="Arial"/>
                <a:ea typeface="Arial"/>
                <a:cs typeface="Arial"/>
                <a:sym typeface="Arial"/>
              </a:defRPr>
            </a:lvl2pPr>
            <a:lvl3pPr indent="0" lvl="2" marL="0" marR="0" algn="ctr">
              <a:spcBef>
                <a:spcPts val="0"/>
              </a:spcBef>
              <a:buNone/>
              <a:defRPr b="0" i="0" sz="1200" u="none" cap="none" strike="noStrike">
                <a:solidFill>
                  <a:schemeClr val="lt1"/>
                </a:solidFill>
                <a:latin typeface="Arial"/>
                <a:ea typeface="Arial"/>
                <a:cs typeface="Arial"/>
                <a:sym typeface="Arial"/>
              </a:defRPr>
            </a:lvl3pPr>
            <a:lvl4pPr indent="0" lvl="3" marL="0" marR="0" algn="ctr">
              <a:spcBef>
                <a:spcPts val="0"/>
              </a:spcBef>
              <a:buNone/>
              <a:defRPr b="0" i="0" sz="1200" u="none" cap="none" strike="noStrike">
                <a:solidFill>
                  <a:schemeClr val="lt1"/>
                </a:solidFill>
                <a:latin typeface="Arial"/>
                <a:ea typeface="Arial"/>
                <a:cs typeface="Arial"/>
                <a:sym typeface="Arial"/>
              </a:defRPr>
            </a:lvl4pPr>
            <a:lvl5pPr indent="0" lvl="4" marL="0" marR="0" algn="ctr">
              <a:spcBef>
                <a:spcPts val="0"/>
              </a:spcBef>
              <a:buNone/>
              <a:defRPr b="0" i="0" sz="1200" u="none" cap="none" strike="noStrike">
                <a:solidFill>
                  <a:schemeClr val="lt1"/>
                </a:solidFill>
                <a:latin typeface="Arial"/>
                <a:ea typeface="Arial"/>
                <a:cs typeface="Arial"/>
                <a:sym typeface="Arial"/>
              </a:defRPr>
            </a:lvl5pPr>
            <a:lvl6pPr indent="0" lvl="5" marL="0" marR="0" algn="ctr">
              <a:spcBef>
                <a:spcPts val="0"/>
              </a:spcBef>
              <a:buNone/>
              <a:defRPr b="0" i="0" sz="1200" u="none" cap="none" strike="noStrike">
                <a:solidFill>
                  <a:schemeClr val="lt1"/>
                </a:solidFill>
                <a:latin typeface="Arial"/>
                <a:ea typeface="Arial"/>
                <a:cs typeface="Arial"/>
                <a:sym typeface="Arial"/>
              </a:defRPr>
            </a:lvl6pPr>
            <a:lvl7pPr indent="0" lvl="6" marL="0" marR="0" algn="ctr">
              <a:spcBef>
                <a:spcPts val="0"/>
              </a:spcBef>
              <a:buNone/>
              <a:defRPr b="0" i="0" sz="1200" u="none" cap="none" strike="noStrike">
                <a:solidFill>
                  <a:schemeClr val="lt1"/>
                </a:solidFill>
                <a:latin typeface="Arial"/>
                <a:ea typeface="Arial"/>
                <a:cs typeface="Arial"/>
                <a:sym typeface="Arial"/>
              </a:defRPr>
            </a:lvl7pPr>
            <a:lvl8pPr indent="0" lvl="7" marL="0" marR="0" algn="ctr">
              <a:spcBef>
                <a:spcPts val="0"/>
              </a:spcBef>
              <a:buNone/>
              <a:defRPr b="0" i="0" sz="1200" u="none" cap="none" strike="noStrike">
                <a:solidFill>
                  <a:schemeClr val="lt1"/>
                </a:solidFill>
                <a:latin typeface="Arial"/>
                <a:ea typeface="Arial"/>
                <a:cs typeface="Arial"/>
                <a:sym typeface="Arial"/>
              </a:defRPr>
            </a:lvl8pPr>
            <a:lvl9pPr indent="0" lvl="8" marL="0" marR="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cias">
  <p:cSld name="Gracias">
    <p:spTree>
      <p:nvGrpSpPr>
        <p:cNvPr id="99" name="Shape 99"/>
        <p:cNvGrpSpPr/>
        <p:nvPr/>
      </p:nvGrpSpPr>
      <p:grpSpPr>
        <a:xfrm>
          <a:off x="0" y="0"/>
          <a:ext cx="0" cy="0"/>
          <a:chOff x="0" y="0"/>
          <a:chExt cx="0" cy="0"/>
        </a:xfrm>
      </p:grpSpPr>
      <p:sp>
        <p:nvSpPr>
          <p:cNvPr id="100" name="Google Shape;100;p28"/>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1" name="Google Shape;101;p28"/>
          <p:cNvSpPr/>
          <p:nvPr/>
        </p:nvSpPr>
        <p:spPr>
          <a:xfrm>
            <a:off x="1579486" y="450004"/>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2" name="Google Shape;102;p28"/>
          <p:cNvSpPr/>
          <p:nvPr/>
        </p:nvSpPr>
        <p:spPr>
          <a:xfrm>
            <a:off x="412218" y="1136470"/>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3" name="Google Shape;103;p28"/>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4" name="Google Shape;104;p28"/>
          <p:cNvSpPr/>
          <p:nvPr/>
        </p:nvSpPr>
        <p:spPr>
          <a:xfrm>
            <a:off x="3953772" y="4582171"/>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5" name="Google Shape;105;p28"/>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6" name="Google Shape;106;p28"/>
          <p:cNvSpPr/>
          <p:nvPr/>
        </p:nvSpPr>
        <p:spPr>
          <a:xfrm>
            <a:off x="2783996" y="5245443"/>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7" name="Google Shape;107;p28"/>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8" name="Google Shape;108;p28"/>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9" name="Google Shape;109;p28"/>
          <p:cNvSpPr/>
          <p:nvPr/>
        </p:nvSpPr>
        <p:spPr>
          <a:xfrm>
            <a:off x="1580353" y="3182793"/>
            <a:ext cx="1455521" cy="1266696"/>
          </a:xfrm>
          <a:prstGeom prst="hexagon">
            <a:avLst>
              <a:gd fmla="val 28413" name="adj"/>
              <a:gd fmla="val 115470" name="vf"/>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0" name="Google Shape;110;p28"/>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rgbClr val="984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1" name="Google Shape;111;p28"/>
          <p:cNvSpPr/>
          <p:nvPr>
            <p:ph idx="2" type="pic"/>
          </p:nvPr>
        </p:nvSpPr>
        <p:spPr>
          <a:xfrm>
            <a:off x="2754948" y="2502098"/>
            <a:ext cx="1465840" cy="1289394"/>
          </a:xfrm>
          <a:prstGeom prst="hexagon">
            <a:avLst>
              <a:gd fmla="val 28349" name="adj"/>
              <a:gd fmla="val 115470" name="vf"/>
            </a:avLst>
          </a:prstGeom>
          <a:noFill/>
          <a:ln>
            <a:noFill/>
          </a:ln>
        </p:spPr>
      </p:sp>
      <p:sp>
        <p:nvSpPr>
          <p:cNvPr id="112" name="Google Shape;112;p28"/>
          <p:cNvSpPr/>
          <p:nvPr>
            <p:ph idx="3" type="pic"/>
          </p:nvPr>
        </p:nvSpPr>
        <p:spPr>
          <a:xfrm>
            <a:off x="391110" y="2493385"/>
            <a:ext cx="1465840" cy="1289394"/>
          </a:xfrm>
          <a:prstGeom prst="hexagon">
            <a:avLst>
              <a:gd fmla="val 28349" name="adj"/>
              <a:gd fmla="val 115470" name="vf"/>
            </a:avLst>
          </a:prstGeom>
          <a:noFill/>
          <a:ln>
            <a:noFill/>
          </a:ln>
        </p:spPr>
      </p:sp>
      <p:sp>
        <p:nvSpPr>
          <p:cNvPr id="113" name="Google Shape;113;p28"/>
          <p:cNvSpPr/>
          <p:nvPr>
            <p:ph idx="4" type="pic"/>
          </p:nvPr>
        </p:nvSpPr>
        <p:spPr>
          <a:xfrm>
            <a:off x="5151412" y="5238680"/>
            <a:ext cx="1465840" cy="1289394"/>
          </a:xfrm>
          <a:prstGeom prst="hexagon">
            <a:avLst>
              <a:gd fmla="val 28349" name="adj"/>
              <a:gd fmla="val 115470" name="vf"/>
            </a:avLst>
          </a:prstGeom>
          <a:noFill/>
          <a:ln>
            <a:noFill/>
          </a:ln>
        </p:spPr>
      </p:sp>
      <p:sp>
        <p:nvSpPr>
          <p:cNvPr id="114" name="Google Shape;114;p28"/>
          <p:cNvSpPr/>
          <p:nvPr>
            <p:ph idx="5" type="pic"/>
          </p:nvPr>
        </p:nvSpPr>
        <p:spPr>
          <a:xfrm>
            <a:off x="3948599" y="3194928"/>
            <a:ext cx="1465840" cy="1289394"/>
          </a:xfrm>
          <a:prstGeom prst="hexagon">
            <a:avLst>
              <a:gd fmla="val 28349" name="adj"/>
              <a:gd fmla="val 115470" name="vf"/>
            </a:avLst>
          </a:prstGeom>
          <a:noFill/>
          <a:ln>
            <a:noFill/>
          </a:ln>
        </p:spPr>
      </p:sp>
      <p:sp>
        <p:nvSpPr>
          <p:cNvPr descr="Haga clic en el icono para agregar una imagen" id="115" name="Google Shape;115;p28"/>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8"/>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8"/>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la sección">
  <p:cSld name="Encabezado de la sección">
    <p:spTree>
      <p:nvGrpSpPr>
        <p:cNvPr id="118" name="Shape 118"/>
        <p:cNvGrpSpPr/>
        <p:nvPr/>
      </p:nvGrpSpPr>
      <p:grpSpPr>
        <a:xfrm>
          <a:off x="0" y="0"/>
          <a:ext cx="0" cy="0"/>
          <a:chOff x="0" y="0"/>
          <a:chExt cx="0" cy="0"/>
        </a:xfrm>
      </p:grpSpPr>
      <p:sp>
        <p:nvSpPr>
          <p:cNvPr id="119" name="Google Shape;119;p29"/>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9"/>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Haga clic en el icono para agregar una imagen" id="121" name="Google Shape;121;p29"/>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dk2"/>
              </a:buClr>
              <a:buSzPts val="1800"/>
              <a:buNone/>
              <a:defRPr b="1" sz="1800" cap="none">
                <a:solidFill>
                  <a:schemeClr val="dk2"/>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9"/>
          <p:cNvSpPr/>
          <p:nvPr>
            <p:ph idx="2" type="pic"/>
          </p:nvPr>
        </p:nvSpPr>
        <p:spPr>
          <a:xfrm>
            <a:off x="581710" y="555648"/>
            <a:ext cx="5045662" cy="5783096"/>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 name="Shape 9"/>
        <p:cNvGrpSpPr/>
        <p:nvPr/>
      </p:nvGrpSpPr>
      <p:grpSpPr>
        <a:xfrm>
          <a:off x="0" y="0"/>
          <a:ext cx="0" cy="0"/>
          <a:chOff x="0" y="0"/>
          <a:chExt cx="0" cy="0"/>
        </a:xfrm>
      </p:grpSpPr>
      <p:sp>
        <p:nvSpPr>
          <p:cNvPr id="10" name="Google Shape;10;p2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Arial"/>
                <a:ea typeface="Arial"/>
                <a:cs typeface="Arial"/>
                <a:sym typeface="Arial"/>
              </a:defRPr>
            </a:lvl1pPr>
            <a:lvl2pPr indent="0" lvl="1" marL="0" marR="0" rtl="0" algn="ctr">
              <a:spcBef>
                <a:spcPts val="0"/>
              </a:spcBef>
              <a:buNone/>
              <a:defRPr b="0" i="0" sz="1200" u="none" cap="none" strike="noStrike">
                <a:solidFill>
                  <a:schemeClr val="lt1"/>
                </a:solidFill>
                <a:latin typeface="Arial"/>
                <a:ea typeface="Arial"/>
                <a:cs typeface="Arial"/>
                <a:sym typeface="Arial"/>
              </a:defRPr>
            </a:lvl2pPr>
            <a:lvl3pPr indent="0" lvl="2" marL="0" marR="0" rtl="0" algn="ctr">
              <a:spcBef>
                <a:spcPts val="0"/>
              </a:spcBef>
              <a:buNone/>
              <a:defRPr b="0" i="0" sz="1200" u="none" cap="none" strike="noStrike">
                <a:solidFill>
                  <a:schemeClr val="lt1"/>
                </a:solidFill>
                <a:latin typeface="Arial"/>
                <a:ea typeface="Arial"/>
                <a:cs typeface="Arial"/>
                <a:sym typeface="Arial"/>
              </a:defRPr>
            </a:lvl3pPr>
            <a:lvl4pPr indent="0" lvl="3" marL="0" marR="0" rtl="0" algn="ctr">
              <a:spcBef>
                <a:spcPts val="0"/>
              </a:spcBef>
              <a:buNone/>
              <a:defRPr b="0" i="0" sz="1200" u="none" cap="none" strike="noStrike">
                <a:solidFill>
                  <a:schemeClr val="lt1"/>
                </a:solidFill>
                <a:latin typeface="Arial"/>
                <a:ea typeface="Arial"/>
                <a:cs typeface="Arial"/>
                <a:sym typeface="Arial"/>
              </a:defRPr>
            </a:lvl4pPr>
            <a:lvl5pPr indent="0" lvl="4" marL="0" marR="0" rtl="0" algn="ctr">
              <a:spcBef>
                <a:spcPts val="0"/>
              </a:spcBef>
              <a:buNone/>
              <a:defRPr b="0" i="0" sz="1200" u="none" cap="none" strike="noStrike">
                <a:solidFill>
                  <a:schemeClr val="lt1"/>
                </a:solidFill>
                <a:latin typeface="Arial"/>
                <a:ea typeface="Arial"/>
                <a:cs typeface="Arial"/>
                <a:sym typeface="Arial"/>
              </a:defRPr>
            </a:lvl5pPr>
            <a:lvl6pPr indent="0" lvl="5" marL="0" marR="0" rtl="0" algn="ctr">
              <a:spcBef>
                <a:spcPts val="0"/>
              </a:spcBef>
              <a:buNone/>
              <a:defRPr b="0" i="0" sz="1200" u="none" cap="none" strike="noStrike">
                <a:solidFill>
                  <a:schemeClr val="lt1"/>
                </a:solidFill>
                <a:latin typeface="Arial"/>
                <a:ea typeface="Arial"/>
                <a:cs typeface="Arial"/>
                <a:sym typeface="Arial"/>
              </a:defRPr>
            </a:lvl6pPr>
            <a:lvl7pPr indent="0" lvl="6" marL="0" marR="0" rtl="0" algn="ctr">
              <a:spcBef>
                <a:spcPts val="0"/>
              </a:spcBef>
              <a:buNone/>
              <a:defRPr b="0" i="0" sz="1200" u="none" cap="none" strike="noStrike">
                <a:solidFill>
                  <a:schemeClr val="lt1"/>
                </a:solidFill>
                <a:latin typeface="Arial"/>
                <a:ea typeface="Arial"/>
                <a:cs typeface="Arial"/>
                <a:sym typeface="Arial"/>
              </a:defRPr>
            </a:lvl7pPr>
            <a:lvl8pPr indent="0" lvl="7" marL="0" marR="0" rtl="0" algn="ctr">
              <a:spcBef>
                <a:spcPts val="0"/>
              </a:spcBef>
              <a:buNone/>
              <a:defRPr b="0" i="0" sz="1200" u="none" cap="none" strike="noStrike">
                <a:solidFill>
                  <a:schemeClr val="lt1"/>
                </a:solidFill>
                <a:latin typeface="Arial"/>
                <a:ea typeface="Arial"/>
                <a:cs typeface="Arial"/>
                <a:sym typeface="Arial"/>
              </a:defRPr>
            </a:lvl8pPr>
            <a:lvl9pPr indent="0" lvl="8" marL="0" marR="0" rtl="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Arial Black"/>
              <a:buNone/>
              <a:defRPr b="1" i="0" sz="4400" u="none" cap="none" strike="noStrike">
                <a:solidFill>
                  <a:schemeClr val="lt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20.jpg"/><Relationship Id="rId5" Type="http://schemas.openxmlformats.org/officeDocument/2006/relationships/image" Target="../media/image18.jpg"/><Relationship Id="rId6"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10.jp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
          <p:cNvSpPr txBox="1"/>
          <p:nvPr>
            <p:ph type="title"/>
          </p:nvPr>
        </p:nvSpPr>
        <p:spPr>
          <a:xfrm>
            <a:off x="1484765" y="1986926"/>
            <a:ext cx="4324364" cy="205744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Black"/>
              <a:buNone/>
            </a:pPr>
            <a:r>
              <a:rPr b="1" i="0" lang="es-ES" sz="4400" u="none" cap="none" strike="noStrike">
                <a:solidFill>
                  <a:schemeClr val="lt1"/>
                </a:solidFill>
                <a:latin typeface="Arial Black"/>
                <a:ea typeface="Arial Black"/>
                <a:cs typeface="Arial Black"/>
                <a:sym typeface="Arial Black"/>
              </a:rPr>
              <a:t>PROMachine</a:t>
            </a:r>
            <a:endParaRPr b="1" i="0" sz="4400" u="none" cap="none" strike="noStrike">
              <a:solidFill>
                <a:schemeClr val="lt1"/>
              </a:solidFill>
              <a:latin typeface="Arial Black"/>
              <a:ea typeface="Arial Black"/>
              <a:cs typeface="Arial Black"/>
              <a:sym typeface="Arial Black"/>
            </a:endParaRPr>
          </a:p>
        </p:txBody>
      </p:sp>
      <p:sp>
        <p:nvSpPr>
          <p:cNvPr id="247" name="Google Shape;247;p1"/>
          <p:cNvSpPr txBox="1"/>
          <p:nvPr>
            <p:ph idx="1" type="body"/>
          </p:nvPr>
        </p:nvSpPr>
        <p:spPr>
          <a:xfrm>
            <a:off x="1601366" y="4172084"/>
            <a:ext cx="4306320" cy="760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Grupo : PRO Machine</a:t>
            </a:r>
            <a:endParaRPr/>
          </a:p>
          <a:p>
            <a:pPr indent="0" lvl="0" marL="0" marR="0" rtl="0" algn="l">
              <a:lnSpc>
                <a:spcPct val="100000"/>
              </a:lnSpc>
              <a:spcBef>
                <a:spcPts val="100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100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	Rafael Guzmán Valverde</a:t>
            </a:r>
            <a:endParaRPr/>
          </a:p>
          <a:p>
            <a:pPr indent="0" lvl="0" marL="0" marR="0" rtl="0" algn="l">
              <a:lnSpc>
                <a:spcPct val="100000"/>
              </a:lnSpc>
              <a:spcBef>
                <a:spcPts val="100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	Jose Antonio Padial Molina</a:t>
            </a:r>
            <a:endParaRPr/>
          </a:p>
          <a:p>
            <a:pPr indent="0" lvl="0" marL="0" marR="0" rtl="0" algn="l">
              <a:lnSpc>
                <a:spcPct val="100000"/>
              </a:lnSpc>
              <a:spcBef>
                <a:spcPts val="100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	Flor Debhora Escobar Pedraza</a:t>
            </a:r>
            <a:endParaRPr/>
          </a:p>
        </p:txBody>
      </p:sp>
      <p:pic>
        <p:nvPicPr>
          <p:cNvPr id="248" name="Google Shape;248;p1"/>
          <p:cNvPicPr preferRelativeResize="0"/>
          <p:nvPr>
            <p:ph idx="2" type="pic"/>
          </p:nvPr>
        </p:nvPicPr>
        <p:blipFill rotWithShape="1">
          <a:blip r:embed="rId3">
            <a:alphaModFix/>
          </a:blip>
          <a:srcRect b="0" l="16961" r="16961" t="0"/>
          <a:stretch/>
        </p:blipFill>
        <p:spPr>
          <a:xfrm>
            <a:off x="6742557" y="821836"/>
            <a:ext cx="4405503" cy="5066346"/>
          </a:xfrm>
          <a:prstGeom prst="rect">
            <a:avLst/>
          </a:prstGeom>
          <a:noFill/>
          <a:ln>
            <a:noFill/>
          </a:ln>
        </p:spPr>
      </p:pic>
      <p:pic>
        <p:nvPicPr>
          <p:cNvPr id="249" name="Google Shape;249;p1"/>
          <p:cNvPicPr preferRelativeResize="0"/>
          <p:nvPr/>
        </p:nvPicPr>
        <p:blipFill rotWithShape="1">
          <a:blip r:embed="rId4">
            <a:alphaModFix/>
          </a:blip>
          <a:srcRect b="2555" l="0" r="0" t="2555"/>
          <a:stretch/>
        </p:blipFill>
        <p:spPr>
          <a:xfrm>
            <a:off x="6284315" y="3984454"/>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pic>
        <p:nvPicPr>
          <p:cNvPr id="250" name="Google Shape;250;p1"/>
          <p:cNvPicPr preferRelativeResize="0"/>
          <p:nvPr/>
        </p:nvPicPr>
        <p:blipFill rotWithShape="1">
          <a:blip r:embed="rId5">
            <a:alphaModFix/>
          </a:blip>
          <a:srcRect b="0" l="0" r="0" t="0"/>
          <a:stretch/>
        </p:blipFill>
        <p:spPr>
          <a:xfrm>
            <a:off x="9897686" y="1064464"/>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0"/>
          <p:cNvSpPr txBox="1"/>
          <p:nvPr>
            <p:ph idx="1" type="body"/>
          </p:nvPr>
        </p:nvSpPr>
        <p:spPr>
          <a:xfrm>
            <a:off x="5376381" y="1524672"/>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Escenario</a:t>
            </a:r>
            <a:endParaRPr/>
          </a:p>
        </p:txBody>
      </p:sp>
      <p:sp>
        <p:nvSpPr>
          <p:cNvPr id="354" name="Google Shape;354;p10"/>
          <p:cNvSpPr txBox="1"/>
          <p:nvPr>
            <p:ph idx="2" type="body"/>
          </p:nvPr>
        </p:nvSpPr>
        <p:spPr>
          <a:xfrm>
            <a:off x="5376381" y="1956761"/>
            <a:ext cx="5162709" cy="337656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lang="es-ES"/>
              <a:t> Carlos, después de ver que su portátil no cumpliría con los requisitos del último Counter Strike, decide pensar en comprar un nuevo ordenador.Decide entonces buscar alguna aplicación que pueda darle alguna idea.Carlos encuentra una que le llama la atención: Pro Machine. En esta aplicación puede ir viendo como se construye un ordenador a medida que va eligiendo los componentes que la misma aplicación le recomienda. Le gusta que una vez tiene un ordenador funcional, aparece un resumen con los mejores precios y el rendimiento hipotético que tendría el ordenador.</a:t>
            </a:r>
            <a:endParaRPr/>
          </a:p>
          <a:p>
            <a:pPr indent="-139700" lvl="0" marL="228600" rtl="0" algn="l">
              <a:lnSpc>
                <a:spcPct val="100000"/>
              </a:lnSpc>
              <a:spcBef>
                <a:spcPts val="600"/>
              </a:spcBef>
              <a:spcAft>
                <a:spcPts val="0"/>
              </a:spcAft>
              <a:buClr>
                <a:schemeClr val="lt1"/>
              </a:buClr>
              <a:buSzPts val="1400"/>
              <a:buFont typeface="Arial"/>
              <a:buNone/>
            </a:pPr>
            <a:r>
              <a:t/>
            </a:r>
            <a:endParaRPr/>
          </a:p>
        </p:txBody>
      </p:sp>
      <p:sp>
        <p:nvSpPr>
          <p:cNvPr id="355" name="Google Shape;355;p10"/>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Arial Black"/>
              <a:buNone/>
            </a:pPr>
            <a:r>
              <a:rPr b="1" i="0" lang="es-ES" sz="4400" u="none" cap="none" strike="noStrike">
                <a:solidFill>
                  <a:srgbClr val="FFFFFF"/>
                </a:solidFill>
                <a:latin typeface="Arial Black"/>
                <a:ea typeface="Arial Black"/>
                <a:cs typeface="Arial Black"/>
                <a:sym typeface="Arial Black"/>
              </a:rPr>
              <a:t>Carlos Perez</a:t>
            </a:r>
            <a:br>
              <a:rPr b="1" i="0" lang="es-ES" sz="4400" u="none" cap="none" strike="noStrike">
                <a:solidFill>
                  <a:srgbClr val="FFFFFF"/>
                </a:solidFill>
                <a:latin typeface="Arial Black"/>
                <a:ea typeface="Arial Black"/>
                <a:cs typeface="Arial Black"/>
                <a:sym typeface="Arial Black"/>
              </a:rPr>
            </a:br>
            <a:r>
              <a:rPr b="1" i="0" lang="es-ES" sz="1800" u="none" cap="none" strike="noStrike">
                <a:solidFill>
                  <a:srgbClr val="FFFFFF"/>
                </a:solidFill>
                <a:latin typeface="Arial Black"/>
                <a:ea typeface="Arial Black"/>
                <a:cs typeface="Arial Black"/>
                <a:sym typeface="Arial Black"/>
              </a:rPr>
              <a:t>Edad 24</a:t>
            </a:r>
            <a:br>
              <a:rPr b="1" i="0" lang="es-ES" sz="1800" u="none" cap="none" strike="noStrike">
                <a:solidFill>
                  <a:srgbClr val="FFFFFF"/>
                </a:solidFill>
                <a:latin typeface="Arial Black"/>
                <a:ea typeface="Arial Black"/>
                <a:cs typeface="Arial Black"/>
                <a:sym typeface="Arial Black"/>
              </a:rPr>
            </a:br>
            <a:r>
              <a:rPr b="1" i="0" lang="es-ES" sz="1800" u="none" cap="none" strike="noStrike">
                <a:solidFill>
                  <a:srgbClr val="FFFFFF"/>
                </a:solidFill>
                <a:latin typeface="Arial Black"/>
                <a:ea typeface="Arial Black"/>
                <a:cs typeface="Arial Black"/>
                <a:sym typeface="Arial Black"/>
              </a:rPr>
              <a:t>Sexo Masculino</a:t>
            </a:r>
            <a:br>
              <a:rPr b="1" i="0" lang="es-ES" sz="1800" u="none" cap="none" strike="noStrike">
                <a:solidFill>
                  <a:srgbClr val="FFFFFF"/>
                </a:solidFill>
                <a:latin typeface="Arial Black"/>
                <a:ea typeface="Arial Black"/>
                <a:cs typeface="Arial Black"/>
                <a:sym typeface="Arial Black"/>
              </a:rPr>
            </a:br>
            <a:r>
              <a:rPr b="1" i="0" lang="es-ES" sz="1800" u="none" cap="none" strike="noStrike">
                <a:solidFill>
                  <a:srgbClr val="FFFFFF"/>
                </a:solidFill>
                <a:latin typeface="Arial Black"/>
                <a:ea typeface="Arial Black"/>
                <a:cs typeface="Arial Black"/>
                <a:sym typeface="Arial Black"/>
              </a:rPr>
              <a:t>Educación Bachillerato</a:t>
            </a:r>
            <a:br>
              <a:rPr lang="es-ES"/>
            </a:br>
            <a:br>
              <a:rPr lang="es-ES"/>
            </a:br>
            <a:br>
              <a:rPr lang="es-ES"/>
            </a:br>
            <a:endParaRPr/>
          </a:p>
        </p:txBody>
      </p:sp>
      <p:pic>
        <p:nvPicPr>
          <p:cNvPr id="356" name="Google Shape;356;p10"/>
          <p:cNvPicPr preferRelativeResize="0"/>
          <p:nvPr/>
        </p:nvPicPr>
        <p:blipFill rotWithShape="1">
          <a:blip r:embed="rId3">
            <a:alphaModFix/>
          </a:blip>
          <a:srcRect b="5600" l="0" r="0" t="5600"/>
          <a:stretch/>
        </p:blipFill>
        <p:spPr>
          <a:xfrm>
            <a:off x="2499751" y="4048718"/>
            <a:ext cx="2368061" cy="2102177"/>
          </a:xfrm>
          <a:prstGeom prst="hexagon">
            <a:avLst>
              <a:gd fmla="val 25000" name="adj"/>
              <a:gd fmla="val 115470" name="vf"/>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1"/>
          <p:cNvSpPr txBox="1"/>
          <p:nvPr>
            <p:ph idx="1" type="body"/>
          </p:nvPr>
        </p:nvSpPr>
        <p:spPr>
          <a:xfrm>
            <a:off x="5385906" y="286422"/>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Contexto de uso</a:t>
            </a:r>
            <a:endParaRPr/>
          </a:p>
        </p:txBody>
      </p:sp>
      <p:sp>
        <p:nvSpPr>
          <p:cNvPr id="362" name="Google Shape;362;p11"/>
          <p:cNvSpPr txBox="1"/>
          <p:nvPr>
            <p:ph idx="2" type="body"/>
          </p:nvPr>
        </p:nvSpPr>
        <p:spPr>
          <a:xfrm>
            <a:off x="5385906" y="718511"/>
            <a:ext cx="5162709" cy="117465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b="1" lang="es-ES"/>
              <a:t>Cuando:</a:t>
            </a:r>
            <a:r>
              <a:rPr lang="es-ES"/>
              <a:t> Por la noches para ver el AS y el Facebook, </a:t>
            </a:r>
            <a:endParaRPr/>
          </a:p>
          <a:p>
            <a:pPr indent="-228600" lvl="0" marL="228600" rtl="0" algn="l">
              <a:lnSpc>
                <a:spcPct val="100000"/>
              </a:lnSpc>
              <a:spcBef>
                <a:spcPts val="600"/>
              </a:spcBef>
              <a:spcAft>
                <a:spcPts val="0"/>
              </a:spcAft>
              <a:buClr>
                <a:schemeClr val="lt1"/>
              </a:buClr>
              <a:buSzPts val="1400"/>
              <a:buFont typeface="Arial"/>
              <a:buChar char="•"/>
            </a:pPr>
            <a:r>
              <a:rPr b="1" lang="es-ES"/>
              <a:t>Dónde:</a:t>
            </a:r>
            <a:r>
              <a:rPr lang="es-ES"/>
              <a:t> En su casa.</a:t>
            </a:r>
            <a:endParaRPr/>
          </a:p>
          <a:p>
            <a:pPr indent="-228600" lvl="0" marL="228600" rtl="0" algn="l">
              <a:lnSpc>
                <a:spcPct val="100000"/>
              </a:lnSpc>
              <a:spcBef>
                <a:spcPts val="600"/>
              </a:spcBef>
              <a:spcAft>
                <a:spcPts val="0"/>
              </a:spcAft>
              <a:buClr>
                <a:schemeClr val="lt1"/>
              </a:buClr>
              <a:buSzPts val="1400"/>
              <a:buFont typeface="Arial"/>
              <a:buChar char="•"/>
            </a:pPr>
            <a:r>
              <a:rPr b="1" lang="es-ES"/>
              <a:t>Tipo de ordenador: </a:t>
            </a:r>
            <a:r>
              <a:rPr lang="es-ES"/>
              <a:t>Un portatil básico</a:t>
            </a:r>
            <a:endParaRPr/>
          </a:p>
          <a:p>
            <a:pPr indent="-139700" lvl="0" marL="228600" rtl="0" algn="l">
              <a:lnSpc>
                <a:spcPct val="100000"/>
              </a:lnSpc>
              <a:spcBef>
                <a:spcPts val="600"/>
              </a:spcBef>
              <a:spcAft>
                <a:spcPts val="0"/>
              </a:spcAft>
              <a:buClr>
                <a:schemeClr val="lt1"/>
              </a:buClr>
              <a:buSzPts val="1400"/>
              <a:buFont typeface="Arial"/>
              <a:buNone/>
            </a:pPr>
            <a:r>
              <a:t/>
            </a:r>
            <a:endParaRPr/>
          </a:p>
          <a:p>
            <a:pPr indent="-139700" lvl="0" marL="228600" rtl="0" algn="l">
              <a:lnSpc>
                <a:spcPct val="100000"/>
              </a:lnSpc>
              <a:spcBef>
                <a:spcPts val="600"/>
              </a:spcBef>
              <a:spcAft>
                <a:spcPts val="0"/>
              </a:spcAft>
              <a:buClr>
                <a:schemeClr val="lt1"/>
              </a:buClr>
              <a:buSzPts val="1400"/>
              <a:buFont typeface="Arial"/>
              <a:buNone/>
            </a:pPr>
            <a:r>
              <a:t/>
            </a:r>
            <a:endParaRPr/>
          </a:p>
        </p:txBody>
      </p:sp>
      <p:sp>
        <p:nvSpPr>
          <p:cNvPr id="363" name="Google Shape;363;p11"/>
          <p:cNvSpPr txBox="1"/>
          <p:nvPr>
            <p:ph idx="3" type="body"/>
          </p:nvPr>
        </p:nvSpPr>
        <p:spPr>
          <a:xfrm>
            <a:off x="5385906" y="1658428"/>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Misión</a:t>
            </a:r>
            <a:endParaRPr/>
          </a:p>
        </p:txBody>
      </p:sp>
      <p:sp>
        <p:nvSpPr>
          <p:cNvPr id="364" name="Google Shape;364;p11"/>
          <p:cNvSpPr txBox="1"/>
          <p:nvPr>
            <p:ph idx="4" type="body"/>
          </p:nvPr>
        </p:nvSpPr>
        <p:spPr>
          <a:xfrm>
            <a:off x="5385905" y="4833380"/>
            <a:ext cx="5162709" cy="42139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Actitud hacia la tecnología</a:t>
            </a:r>
            <a:endParaRPr/>
          </a:p>
        </p:txBody>
      </p:sp>
      <p:sp>
        <p:nvSpPr>
          <p:cNvPr id="365" name="Google Shape;365;p11"/>
          <p:cNvSpPr txBox="1"/>
          <p:nvPr>
            <p:ph idx="5" type="body"/>
          </p:nvPr>
        </p:nvSpPr>
        <p:spPr>
          <a:xfrm>
            <a:off x="5385906" y="2122240"/>
            <a:ext cx="5162709" cy="265665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b="1" lang="es-ES"/>
              <a:t>Objetivo:</a:t>
            </a:r>
            <a:r>
              <a:rPr lang="es-ES"/>
              <a:t> Le quiere realizar un regalo a su hijo por su cumpleaños. Como no tiene conocimientos en ordenadores decide entrar a nuestra aplicación para configurar el ordenador que mejor se adapta a lo que necesita su hijo.</a:t>
            </a:r>
            <a:endParaRPr/>
          </a:p>
          <a:p>
            <a:pPr indent="-228600" lvl="0" marL="228600" rtl="0" algn="l">
              <a:lnSpc>
                <a:spcPct val="100000"/>
              </a:lnSpc>
              <a:spcBef>
                <a:spcPts val="600"/>
              </a:spcBef>
              <a:spcAft>
                <a:spcPts val="0"/>
              </a:spcAft>
              <a:buClr>
                <a:schemeClr val="lt1"/>
              </a:buClr>
              <a:buSzPts val="1400"/>
              <a:buFont typeface="Arial"/>
              <a:buChar char="•"/>
            </a:pPr>
            <a:r>
              <a:rPr b="1" lang="es-ES"/>
              <a:t>Expectativas:</a:t>
            </a:r>
            <a:r>
              <a:rPr lang="es-ES"/>
              <a:t> El ordenador perfecto para su hijo</a:t>
            </a:r>
            <a:endParaRPr/>
          </a:p>
          <a:p>
            <a:pPr indent="-228600" lvl="0" marL="228600" rtl="0" algn="l">
              <a:lnSpc>
                <a:spcPct val="100000"/>
              </a:lnSpc>
              <a:spcBef>
                <a:spcPts val="600"/>
              </a:spcBef>
              <a:spcAft>
                <a:spcPts val="0"/>
              </a:spcAft>
              <a:buClr>
                <a:schemeClr val="lt1"/>
              </a:buClr>
              <a:buSzPts val="1400"/>
              <a:buFont typeface="Arial"/>
              <a:buChar char="•"/>
            </a:pPr>
            <a:r>
              <a:rPr b="1" lang="es-ES"/>
              <a:t>Urgencia:</a:t>
            </a:r>
            <a:r>
              <a:rPr lang="es-ES"/>
              <a:t> Para comprar un ordenador por piezas</a:t>
            </a:r>
            <a:endParaRPr/>
          </a:p>
          <a:p>
            <a:pPr indent="-228600" lvl="0" marL="228600" rtl="0" algn="l">
              <a:lnSpc>
                <a:spcPct val="100000"/>
              </a:lnSpc>
              <a:spcBef>
                <a:spcPts val="600"/>
              </a:spcBef>
              <a:spcAft>
                <a:spcPts val="0"/>
              </a:spcAft>
              <a:buClr>
                <a:schemeClr val="lt1"/>
              </a:buClr>
              <a:buSzPts val="1400"/>
              <a:buFont typeface="Arial"/>
              <a:buChar char="•"/>
            </a:pPr>
            <a:r>
              <a:rPr b="1" lang="es-ES"/>
              <a:t>Deseo:</a:t>
            </a:r>
            <a:r>
              <a:rPr lang="es-ES"/>
              <a:t> Obtener un ordenador ideal a piezas para su hijo</a:t>
            </a:r>
            <a:endParaRPr/>
          </a:p>
        </p:txBody>
      </p:sp>
      <p:sp>
        <p:nvSpPr>
          <p:cNvPr id="366" name="Google Shape;366;p11"/>
          <p:cNvSpPr txBox="1"/>
          <p:nvPr>
            <p:ph idx="6" type="body"/>
          </p:nvPr>
        </p:nvSpPr>
        <p:spPr>
          <a:xfrm>
            <a:off x="5385905" y="5303852"/>
            <a:ext cx="5162709" cy="126772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lang="es-ES"/>
              <a:t>Tímido,cauteloso, precavido</a:t>
            </a:r>
            <a:endParaRPr/>
          </a:p>
        </p:txBody>
      </p:sp>
      <p:sp>
        <p:nvSpPr>
          <p:cNvPr id="367" name="Google Shape;367;p11"/>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Black"/>
              <a:buNone/>
            </a:pPr>
            <a:r>
              <a:rPr lang="es-ES"/>
              <a:t>Alejandro Torres</a:t>
            </a:r>
            <a:br>
              <a:rPr lang="es-ES"/>
            </a:br>
            <a:r>
              <a:rPr lang="es-ES" sz="1800"/>
              <a:t>Edad 40</a:t>
            </a:r>
            <a:br>
              <a:rPr lang="es-ES" sz="1800"/>
            </a:br>
            <a:r>
              <a:rPr lang="es-ES" sz="1800"/>
              <a:t>Sexo Masculino</a:t>
            </a:r>
            <a:br>
              <a:rPr lang="es-ES" sz="1800"/>
            </a:br>
            <a:r>
              <a:rPr lang="es-ES" sz="1800"/>
              <a:t>Educación EGB</a:t>
            </a:r>
            <a:br>
              <a:rPr lang="es-ES"/>
            </a:br>
            <a:br>
              <a:rPr lang="es-ES"/>
            </a:br>
            <a:br>
              <a:rPr lang="es-ES"/>
            </a:br>
            <a:endParaRPr/>
          </a:p>
        </p:txBody>
      </p:sp>
      <p:pic>
        <p:nvPicPr>
          <p:cNvPr id="368" name="Google Shape;368;p11"/>
          <p:cNvPicPr preferRelativeResize="0"/>
          <p:nvPr/>
        </p:nvPicPr>
        <p:blipFill rotWithShape="1">
          <a:blip r:embed="rId3">
            <a:alphaModFix/>
          </a:blip>
          <a:srcRect b="5629" l="0" r="0" t="5630"/>
          <a:stretch/>
        </p:blipFill>
        <p:spPr>
          <a:xfrm>
            <a:off x="2499751" y="4048718"/>
            <a:ext cx="2368061" cy="2102177"/>
          </a:xfrm>
          <a:prstGeom prst="hexagon">
            <a:avLst>
              <a:gd fmla="val 25000" name="adj"/>
              <a:gd fmla="val 115470" name="vf"/>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2"/>
          <p:cNvSpPr txBox="1"/>
          <p:nvPr>
            <p:ph idx="1" type="body"/>
          </p:nvPr>
        </p:nvSpPr>
        <p:spPr>
          <a:xfrm>
            <a:off x="5376381" y="1524672"/>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Escenario</a:t>
            </a:r>
            <a:endParaRPr/>
          </a:p>
        </p:txBody>
      </p:sp>
      <p:sp>
        <p:nvSpPr>
          <p:cNvPr id="374" name="Google Shape;374;p12"/>
          <p:cNvSpPr txBox="1"/>
          <p:nvPr>
            <p:ph idx="2" type="body"/>
          </p:nvPr>
        </p:nvSpPr>
        <p:spPr>
          <a:xfrm>
            <a:off x="5376381" y="1956761"/>
            <a:ext cx="5162709" cy="337656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lang="es-ES"/>
              <a:t>Alejandro va a acceder a la aplicación buscando comprar el mejor ordenador a piezas para su hijo al menor precio posible. Ha sido una persona descuidada con las fechas y el cumpleaños de su hijo es un 5 días y tiene que tener antes de esa fecha todos los componente. Alejandro no tiene conocimientos de informática, el se compró su ordenador en una tienda de barrio y confió en el dependiente. Para cumplir con su objetivo va a rellenar el test y usar la inteligencia artificial. Primero le plantea todas sus dudas a la inteligencia artificial para saber con mas exactitud del perfil de su hijo. Depues de resolver sus dudas realiza el test y de los ordenadores sugeridos se decanta por uno. Se lo comparté con su esposa porque es una compra conjunta. A continuación accede a todos los enlaces que le ofrece la aplicación para ser redirigido a las tiendas donde tiene que adquirir los productos.</a:t>
            </a:r>
            <a:endParaRPr/>
          </a:p>
          <a:p>
            <a:pPr indent="-139700" lvl="0" marL="228600" rtl="0" algn="l">
              <a:lnSpc>
                <a:spcPct val="100000"/>
              </a:lnSpc>
              <a:spcBef>
                <a:spcPts val="600"/>
              </a:spcBef>
              <a:spcAft>
                <a:spcPts val="0"/>
              </a:spcAft>
              <a:buClr>
                <a:schemeClr val="lt1"/>
              </a:buClr>
              <a:buSzPts val="1400"/>
              <a:buFont typeface="Arial"/>
              <a:buNone/>
            </a:pPr>
            <a:r>
              <a:t/>
            </a:r>
            <a:endParaRPr/>
          </a:p>
        </p:txBody>
      </p:sp>
      <p:sp>
        <p:nvSpPr>
          <p:cNvPr id="375" name="Google Shape;375;p12"/>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Arial Black"/>
              <a:buNone/>
            </a:pPr>
            <a:r>
              <a:rPr b="1" i="0" lang="es-ES" sz="4400" u="none" cap="none" strike="noStrike">
                <a:solidFill>
                  <a:srgbClr val="FFFFFF"/>
                </a:solidFill>
                <a:latin typeface="Arial Black"/>
                <a:ea typeface="Arial Black"/>
                <a:cs typeface="Arial Black"/>
                <a:sym typeface="Arial Black"/>
              </a:rPr>
              <a:t>Alejandro Torres</a:t>
            </a:r>
            <a:br>
              <a:rPr b="1" i="0" lang="es-ES" sz="4400" u="none" cap="none" strike="noStrike">
                <a:solidFill>
                  <a:srgbClr val="FFFFFF"/>
                </a:solidFill>
                <a:latin typeface="Arial Black"/>
                <a:ea typeface="Arial Black"/>
                <a:cs typeface="Arial Black"/>
                <a:sym typeface="Arial Black"/>
              </a:rPr>
            </a:br>
            <a:r>
              <a:rPr b="1" i="0" lang="es-ES" sz="1800" u="none" cap="none" strike="noStrike">
                <a:solidFill>
                  <a:srgbClr val="FFFFFF"/>
                </a:solidFill>
                <a:latin typeface="Arial Black"/>
                <a:ea typeface="Arial Black"/>
                <a:cs typeface="Arial Black"/>
                <a:sym typeface="Arial Black"/>
              </a:rPr>
              <a:t>Edad 40</a:t>
            </a:r>
            <a:br>
              <a:rPr b="1" i="0" lang="es-ES" sz="1800" u="none" cap="none" strike="noStrike">
                <a:solidFill>
                  <a:srgbClr val="FFFFFF"/>
                </a:solidFill>
                <a:latin typeface="Arial Black"/>
                <a:ea typeface="Arial Black"/>
                <a:cs typeface="Arial Black"/>
                <a:sym typeface="Arial Black"/>
              </a:rPr>
            </a:br>
            <a:r>
              <a:rPr b="1" i="0" lang="es-ES" sz="1800" u="none" cap="none" strike="noStrike">
                <a:solidFill>
                  <a:srgbClr val="FFFFFF"/>
                </a:solidFill>
                <a:latin typeface="Arial Black"/>
                <a:ea typeface="Arial Black"/>
                <a:cs typeface="Arial Black"/>
                <a:sym typeface="Arial Black"/>
              </a:rPr>
              <a:t>Sexo Masculino</a:t>
            </a:r>
            <a:br>
              <a:rPr b="1" i="0" lang="es-ES" sz="1800" u="none" cap="none" strike="noStrike">
                <a:solidFill>
                  <a:srgbClr val="FFFFFF"/>
                </a:solidFill>
                <a:latin typeface="Arial Black"/>
                <a:ea typeface="Arial Black"/>
                <a:cs typeface="Arial Black"/>
                <a:sym typeface="Arial Black"/>
              </a:rPr>
            </a:br>
            <a:r>
              <a:rPr b="1" i="0" lang="es-ES" sz="1800" u="none" cap="none" strike="noStrike">
                <a:solidFill>
                  <a:srgbClr val="FFFFFF"/>
                </a:solidFill>
                <a:latin typeface="Arial Black"/>
                <a:ea typeface="Arial Black"/>
                <a:cs typeface="Arial Black"/>
                <a:sym typeface="Arial Black"/>
              </a:rPr>
              <a:t>Educación EGB</a:t>
            </a:r>
            <a:br>
              <a:rPr lang="es-ES"/>
            </a:br>
            <a:br>
              <a:rPr lang="es-ES"/>
            </a:br>
            <a:br>
              <a:rPr lang="es-ES"/>
            </a:br>
            <a:endParaRPr/>
          </a:p>
        </p:txBody>
      </p:sp>
      <p:pic>
        <p:nvPicPr>
          <p:cNvPr id="376" name="Google Shape;376;p12"/>
          <p:cNvPicPr preferRelativeResize="0"/>
          <p:nvPr/>
        </p:nvPicPr>
        <p:blipFill rotWithShape="1">
          <a:blip r:embed="rId3">
            <a:alphaModFix/>
          </a:blip>
          <a:srcRect b="5629" l="0" r="0" t="5630"/>
          <a:stretch/>
        </p:blipFill>
        <p:spPr>
          <a:xfrm>
            <a:off x="2499751" y="4048718"/>
            <a:ext cx="2368061" cy="2102177"/>
          </a:xfrm>
          <a:prstGeom prst="hexagon">
            <a:avLst>
              <a:gd fmla="val 25000" name="adj"/>
              <a:gd fmla="val 115470" name="vf"/>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3"/>
          <p:cNvSpPr txBox="1"/>
          <p:nvPr>
            <p:ph idx="1" type="body"/>
          </p:nvPr>
        </p:nvSpPr>
        <p:spPr>
          <a:xfrm>
            <a:off x="5385906" y="286422"/>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Contexto de uso</a:t>
            </a:r>
            <a:endParaRPr/>
          </a:p>
        </p:txBody>
      </p:sp>
      <p:sp>
        <p:nvSpPr>
          <p:cNvPr id="382" name="Google Shape;382;p13"/>
          <p:cNvSpPr txBox="1"/>
          <p:nvPr>
            <p:ph idx="2" type="body"/>
          </p:nvPr>
        </p:nvSpPr>
        <p:spPr>
          <a:xfrm>
            <a:off x="5385906" y="718511"/>
            <a:ext cx="5162709" cy="117465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b="1" lang="es-ES"/>
              <a:t>Cuando:</a:t>
            </a:r>
            <a:r>
              <a:rPr lang="es-ES"/>
              <a:t> Día a día en su trabajo porque es vendedor de ordenadores. En casa no lo usa porque esta cansado de estar con ordenadores todo el día, </a:t>
            </a:r>
            <a:endParaRPr/>
          </a:p>
          <a:p>
            <a:pPr indent="-228600" lvl="0" marL="228600" rtl="0" algn="l">
              <a:lnSpc>
                <a:spcPct val="100000"/>
              </a:lnSpc>
              <a:spcBef>
                <a:spcPts val="600"/>
              </a:spcBef>
              <a:spcAft>
                <a:spcPts val="0"/>
              </a:spcAft>
              <a:buClr>
                <a:schemeClr val="lt1"/>
              </a:buClr>
              <a:buSzPts val="1400"/>
              <a:buFont typeface="Arial"/>
              <a:buChar char="•"/>
            </a:pPr>
            <a:r>
              <a:rPr b="1" lang="es-ES"/>
              <a:t>Dónde:</a:t>
            </a:r>
            <a:r>
              <a:rPr lang="es-ES"/>
              <a:t> En el trabajo.</a:t>
            </a:r>
            <a:endParaRPr/>
          </a:p>
          <a:p>
            <a:pPr indent="-228600" lvl="0" marL="228600" rtl="0" algn="l">
              <a:lnSpc>
                <a:spcPct val="100000"/>
              </a:lnSpc>
              <a:spcBef>
                <a:spcPts val="600"/>
              </a:spcBef>
              <a:spcAft>
                <a:spcPts val="0"/>
              </a:spcAft>
              <a:buClr>
                <a:schemeClr val="lt1"/>
              </a:buClr>
              <a:buSzPts val="1400"/>
              <a:buFont typeface="Arial"/>
              <a:buChar char="•"/>
            </a:pPr>
            <a:r>
              <a:rPr b="1" lang="es-ES"/>
              <a:t>Tipo de ordenador: </a:t>
            </a:r>
            <a:r>
              <a:rPr lang="es-ES"/>
              <a:t>Ordenador gamer de altas prestaciones de la empresa</a:t>
            </a:r>
            <a:endParaRPr/>
          </a:p>
          <a:p>
            <a:pPr indent="-139700" lvl="0" marL="228600" rtl="0" algn="l">
              <a:lnSpc>
                <a:spcPct val="100000"/>
              </a:lnSpc>
              <a:spcBef>
                <a:spcPts val="600"/>
              </a:spcBef>
              <a:spcAft>
                <a:spcPts val="0"/>
              </a:spcAft>
              <a:buClr>
                <a:schemeClr val="lt1"/>
              </a:buClr>
              <a:buSzPts val="1400"/>
              <a:buFont typeface="Arial"/>
              <a:buNone/>
            </a:pPr>
            <a:r>
              <a:t/>
            </a:r>
            <a:endParaRPr/>
          </a:p>
          <a:p>
            <a:pPr indent="-139700" lvl="0" marL="228600" rtl="0" algn="l">
              <a:lnSpc>
                <a:spcPct val="100000"/>
              </a:lnSpc>
              <a:spcBef>
                <a:spcPts val="600"/>
              </a:spcBef>
              <a:spcAft>
                <a:spcPts val="0"/>
              </a:spcAft>
              <a:buClr>
                <a:schemeClr val="lt1"/>
              </a:buClr>
              <a:buSzPts val="1400"/>
              <a:buFont typeface="Arial"/>
              <a:buNone/>
            </a:pPr>
            <a:r>
              <a:t/>
            </a:r>
            <a:endParaRPr/>
          </a:p>
        </p:txBody>
      </p:sp>
      <p:sp>
        <p:nvSpPr>
          <p:cNvPr id="383" name="Google Shape;383;p13"/>
          <p:cNvSpPr txBox="1"/>
          <p:nvPr>
            <p:ph idx="3" type="body"/>
          </p:nvPr>
        </p:nvSpPr>
        <p:spPr>
          <a:xfrm>
            <a:off x="5385906" y="2277553"/>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Misión</a:t>
            </a:r>
            <a:endParaRPr/>
          </a:p>
        </p:txBody>
      </p:sp>
      <p:sp>
        <p:nvSpPr>
          <p:cNvPr id="384" name="Google Shape;384;p13"/>
          <p:cNvSpPr txBox="1"/>
          <p:nvPr>
            <p:ph idx="4" type="body"/>
          </p:nvPr>
        </p:nvSpPr>
        <p:spPr>
          <a:xfrm>
            <a:off x="5385905" y="5452505"/>
            <a:ext cx="5162709" cy="42139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Actitud hacia la tecnología</a:t>
            </a:r>
            <a:endParaRPr/>
          </a:p>
        </p:txBody>
      </p:sp>
      <p:sp>
        <p:nvSpPr>
          <p:cNvPr id="385" name="Google Shape;385;p13"/>
          <p:cNvSpPr txBox="1"/>
          <p:nvPr>
            <p:ph idx="5" type="body"/>
          </p:nvPr>
        </p:nvSpPr>
        <p:spPr>
          <a:xfrm>
            <a:off x="5385906" y="2741365"/>
            <a:ext cx="5162709" cy="265665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b="1" lang="es-ES"/>
              <a:t>Objetivo:</a:t>
            </a:r>
            <a:r>
              <a:rPr lang="es-ES"/>
              <a:t> Para aprender cosas de los foros y buscar mejores configuraciones.</a:t>
            </a:r>
            <a:endParaRPr/>
          </a:p>
          <a:p>
            <a:pPr indent="-228600" lvl="0" marL="228600" rtl="0" algn="l">
              <a:lnSpc>
                <a:spcPct val="100000"/>
              </a:lnSpc>
              <a:spcBef>
                <a:spcPts val="600"/>
              </a:spcBef>
              <a:spcAft>
                <a:spcPts val="0"/>
              </a:spcAft>
              <a:buClr>
                <a:schemeClr val="lt1"/>
              </a:buClr>
              <a:buSzPts val="1400"/>
              <a:buFont typeface="Arial"/>
              <a:buChar char="•"/>
            </a:pPr>
            <a:r>
              <a:rPr b="1" lang="es-ES"/>
              <a:t>Expectativas:</a:t>
            </a:r>
            <a:r>
              <a:rPr lang="es-ES"/>
              <a:t> Espera que le ayude a hacer su trabajo más fácil y aprender nuevos productos y a que precios se venden por la competencia</a:t>
            </a:r>
            <a:endParaRPr/>
          </a:p>
          <a:p>
            <a:pPr indent="-228600" lvl="0" marL="228600" rtl="0" algn="l">
              <a:lnSpc>
                <a:spcPct val="100000"/>
              </a:lnSpc>
              <a:spcBef>
                <a:spcPts val="600"/>
              </a:spcBef>
              <a:spcAft>
                <a:spcPts val="0"/>
              </a:spcAft>
              <a:buClr>
                <a:schemeClr val="lt1"/>
              </a:buClr>
              <a:buSzPts val="1400"/>
              <a:buFont typeface="Arial"/>
              <a:buChar char="•"/>
            </a:pPr>
            <a:r>
              <a:rPr b="1" lang="es-ES"/>
              <a:t>Urgencia:</a:t>
            </a:r>
            <a:r>
              <a:rPr lang="es-ES"/>
              <a:t>  No tiene problema en no usarla, porque tiene alternativas.</a:t>
            </a:r>
            <a:endParaRPr/>
          </a:p>
          <a:p>
            <a:pPr indent="-228600" lvl="0" marL="228600" rtl="0" algn="l">
              <a:lnSpc>
                <a:spcPct val="100000"/>
              </a:lnSpc>
              <a:spcBef>
                <a:spcPts val="600"/>
              </a:spcBef>
              <a:spcAft>
                <a:spcPts val="0"/>
              </a:spcAft>
              <a:buClr>
                <a:schemeClr val="lt1"/>
              </a:buClr>
              <a:buSzPts val="1400"/>
              <a:buFont typeface="Arial"/>
              <a:buChar char="•"/>
            </a:pPr>
            <a:r>
              <a:rPr b="1" lang="es-ES"/>
              <a:t>Deseo:</a:t>
            </a:r>
            <a:r>
              <a:rPr lang="es-ES"/>
              <a:t> Quiere comprobar que esta puede ser una aplicación mejor.. </a:t>
            </a:r>
            <a:endParaRPr/>
          </a:p>
        </p:txBody>
      </p:sp>
      <p:sp>
        <p:nvSpPr>
          <p:cNvPr id="386" name="Google Shape;386;p13"/>
          <p:cNvSpPr txBox="1"/>
          <p:nvPr>
            <p:ph idx="6" type="body"/>
          </p:nvPr>
        </p:nvSpPr>
        <p:spPr>
          <a:xfrm>
            <a:off x="5385905" y="5922977"/>
            <a:ext cx="5162709" cy="126772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lang="es-ES"/>
              <a:t>acostumbrado, profesional</a:t>
            </a:r>
            <a:endParaRPr/>
          </a:p>
        </p:txBody>
      </p:sp>
      <p:sp>
        <p:nvSpPr>
          <p:cNvPr id="387" name="Google Shape;387;p13"/>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Black"/>
              <a:buNone/>
            </a:pPr>
            <a:r>
              <a:rPr lang="es-ES"/>
              <a:t>José </a:t>
            </a:r>
            <a:br>
              <a:rPr lang="es-ES"/>
            </a:br>
            <a:r>
              <a:rPr lang="es-ES"/>
              <a:t>García</a:t>
            </a:r>
            <a:br>
              <a:rPr lang="es-ES"/>
            </a:br>
            <a:r>
              <a:rPr lang="es-ES" sz="1800"/>
              <a:t>Edad 31</a:t>
            </a:r>
            <a:br>
              <a:rPr lang="es-ES" sz="1800"/>
            </a:br>
            <a:r>
              <a:rPr lang="es-ES" sz="1800"/>
              <a:t>Sexo Masculino</a:t>
            </a:r>
            <a:br>
              <a:rPr lang="es-ES" sz="1800"/>
            </a:br>
            <a:r>
              <a:rPr lang="es-ES" sz="1800"/>
              <a:t>Educación Grado</a:t>
            </a:r>
            <a:br>
              <a:rPr lang="es-ES"/>
            </a:br>
            <a:br>
              <a:rPr lang="es-ES"/>
            </a:br>
            <a:br>
              <a:rPr lang="es-ES"/>
            </a:br>
            <a:endParaRPr/>
          </a:p>
        </p:txBody>
      </p:sp>
      <p:pic>
        <p:nvPicPr>
          <p:cNvPr id="388" name="Google Shape;388;p13"/>
          <p:cNvPicPr preferRelativeResize="0"/>
          <p:nvPr/>
        </p:nvPicPr>
        <p:blipFill rotWithShape="1">
          <a:blip r:embed="rId3">
            <a:alphaModFix/>
          </a:blip>
          <a:srcRect b="5600" l="0" r="0" t="5600"/>
          <a:stretch/>
        </p:blipFill>
        <p:spPr>
          <a:xfrm>
            <a:off x="2499751" y="3992990"/>
            <a:ext cx="2368061" cy="2102177"/>
          </a:xfrm>
          <a:prstGeom prst="hexagon">
            <a:avLst>
              <a:gd fmla="val 25000" name="adj"/>
              <a:gd fmla="val 115470" name="vf"/>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4"/>
          <p:cNvSpPr txBox="1"/>
          <p:nvPr>
            <p:ph idx="1" type="body"/>
          </p:nvPr>
        </p:nvSpPr>
        <p:spPr>
          <a:xfrm>
            <a:off x="5376381" y="1524672"/>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Escenario</a:t>
            </a:r>
            <a:endParaRPr/>
          </a:p>
        </p:txBody>
      </p:sp>
      <p:sp>
        <p:nvSpPr>
          <p:cNvPr id="394" name="Google Shape;394;p14"/>
          <p:cNvSpPr txBox="1"/>
          <p:nvPr>
            <p:ph idx="2" type="body"/>
          </p:nvPr>
        </p:nvSpPr>
        <p:spPr>
          <a:xfrm>
            <a:off x="5376381" y="1956761"/>
            <a:ext cx="5162709" cy="337656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lang="es-ES"/>
              <a:t>José García accedere a los foros para estar al día de las últimas novedades de los componentes que salen al mercado para poder ofrecerlos en su tienda, dará su opinión como vendedor de esos productos y ayudará a la gente que tenga dudas con el mantenimiento de sus ordenadores. Cuando tenga que vender un ordenador se ayudará  de la aplicación</a:t>
            </a:r>
            <a:endParaRPr/>
          </a:p>
        </p:txBody>
      </p:sp>
      <p:sp>
        <p:nvSpPr>
          <p:cNvPr id="395" name="Google Shape;395;p14"/>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Arial Black"/>
              <a:buNone/>
            </a:pPr>
            <a:r>
              <a:rPr b="1" i="0" lang="es-ES" sz="4400" u="none" cap="none" strike="noStrike">
                <a:solidFill>
                  <a:srgbClr val="FFFFFF"/>
                </a:solidFill>
                <a:latin typeface="Arial Black"/>
                <a:ea typeface="Arial Black"/>
                <a:cs typeface="Arial Black"/>
                <a:sym typeface="Arial Black"/>
              </a:rPr>
              <a:t>José </a:t>
            </a:r>
            <a:br>
              <a:rPr b="1" i="0" lang="es-ES" sz="4400" u="none" cap="none" strike="noStrike">
                <a:solidFill>
                  <a:srgbClr val="FFFFFF"/>
                </a:solidFill>
                <a:latin typeface="Arial Black"/>
                <a:ea typeface="Arial Black"/>
                <a:cs typeface="Arial Black"/>
                <a:sym typeface="Arial Black"/>
              </a:rPr>
            </a:br>
            <a:r>
              <a:rPr b="1" i="0" lang="es-ES" sz="4400" u="none" cap="none" strike="noStrike">
                <a:solidFill>
                  <a:srgbClr val="FFFFFF"/>
                </a:solidFill>
                <a:latin typeface="Arial Black"/>
                <a:ea typeface="Arial Black"/>
                <a:cs typeface="Arial Black"/>
                <a:sym typeface="Arial Black"/>
              </a:rPr>
              <a:t>García</a:t>
            </a:r>
            <a:br>
              <a:rPr b="1" i="0" lang="es-ES" sz="4400" u="none" cap="none" strike="noStrike">
                <a:solidFill>
                  <a:srgbClr val="FFFFFF"/>
                </a:solidFill>
                <a:latin typeface="Arial Black"/>
                <a:ea typeface="Arial Black"/>
                <a:cs typeface="Arial Black"/>
                <a:sym typeface="Arial Black"/>
              </a:rPr>
            </a:br>
            <a:r>
              <a:rPr b="1" i="0" lang="es-ES" sz="1800" u="none" cap="none" strike="noStrike">
                <a:solidFill>
                  <a:srgbClr val="FFFFFF"/>
                </a:solidFill>
                <a:latin typeface="Arial Black"/>
                <a:ea typeface="Arial Black"/>
                <a:cs typeface="Arial Black"/>
                <a:sym typeface="Arial Black"/>
              </a:rPr>
              <a:t>Edad 31</a:t>
            </a:r>
            <a:br>
              <a:rPr b="1" i="0" lang="es-ES" sz="1800" u="none" cap="none" strike="noStrike">
                <a:solidFill>
                  <a:srgbClr val="FFFFFF"/>
                </a:solidFill>
                <a:latin typeface="Arial Black"/>
                <a:ea typeface="Arial Black"/>
                <a:cs typeface="Arial Black"/>
                <a:sym typeface="Arial Black"/>
              </a:rPr>
            </a:br>
            <a:r>
              <a:rPr b="1" i="0" lang="es-ES" sz="1800" u="none" cap="none" strike="noStrike">
                <a:solidFill>
                  <a:srgbClr val="FFFFFF"/>
                </a:solidFill>
                <a:latin typeface="Arial Black"/>
                <a:ea typeface="Arial Black"/>
                <a:cs typeface="Arial Black"/>
                <a:sym typeface="Arial Black"/>
              </a:rPr>
              <a:t>Sexo Masculino</a:t>
            </a:r>
            <a:br>
              <a:rPr b="1" i="0" lang="es-ES" sz="1800" u="none" cap="none" strike="noStrike">
                <a:solidFill>
                  <a:srgbClr val="FFFFFF"/>
                </a:solidFill>
                <a:latin typeface="Arial Black"/>
                <a:ea typeface="Arial Black"/>
                <a:cs typeface="Arial Black"/>
                <a:sym typeface="Arial Black"/>
              </a:rPr>
            </a:br>
            <a:r>
              <a:rPr b="1" i="0" lang="es-ES" sz="1800" u="none" cap="none" strike="noStrike">
                <a:solidFill>
                  <a:srgbClr val="FFFFFF"/>
                </a:solidFill>
                <a:latin typeface="Arial Black"/>
                <a:ea typeface="Arial Black"/>
                <a:cs typeface="Arial Black"/>
                <a:sym typeface="Arial Black"/>
              </a:rPr>
              <a:t>Educación Grado</a:t>
            </a:r>
            <a:br>
              <a:rPr lang="es-ES"/>
            </a:br>
            <a:br>
              <a:rPr lang="es-ES"/>
            </a:br>
            <a:br>
              <a:rPr lang="es-ES"/>
            </a:br>
            <a:endParaRPr/>
          </a:p>
        </p:txBody>
      </p:sp>
      <p:pic>
        <p:nvPicPr>
          <p:cNvPr id="396" name="Google Shape;396;p14"/>
          <p:cNvPicPr preferRelativeResize="0"/>
          <p:nvPr/>
        </p:nvPicPr>
        <p:blipFill rotWithShape="1">
          <a:blip r:embed="rId3">
            <a:alphaModFix/>
          </a:blip>
          <a:srcRect b="5600" l="0" r="0" t="5600"/>
          <a:stretch/>
        </p:blipFill>
        <p:spPr>
          <a:xfrm>
            <a:off x="2499751" y="4071128"/>
            <a:ext cx="2368061" cy="2102177"/>
          </a:xfrm>
          <a:prstGeom prst="hexagon">
            <a:avLst>
              <a:gd fmla="val 25000" name="adj"/>
              <a:gd fmla="val 115470" name="vf"/>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5"/>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Black"/>
              <a:buNone/>
            </a:pPr>
            <a:r>
              <a:rPr lang="es-ES"/>
              <a:t>Storyboards</a:t>
            </a:r>
            <a:endParaRPr/>
          </a:p>
        </p:txBody>
      </p:sp>
      <p:sp>
        <p:nvSpPr>
          <p:cNvPr id="402" name="Google Shape;402;p15"/>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3" name="Google Shape;403;p1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PROMachine</a:t>
            </a:r>
            <a:endParaRPr/>
          </a:p>
        </p:txBody>
      </p:sp>
      <p:pic>
        <p:nvPicPr>
          <p:cNvPr id="404" name="Google Shape;404;p15"/>
          <p:cNvPicPr preferRelativeResize="0"/>
          <p:nvPr/>
        </p:nvPicPr>
        <p:blipFill rotWithShape="1">
          <a:blip r:embed="rId3">
            <a:alphaModFix/>
          </a:blip>
          <a:srcRect b="0" l="0" r="0" t="0"/>
          <a:stretch/>
        </p:blipFill>
        <p:spPr>
          <a:xfrm>
            <a:off x="581700" y="1497400"/>
            <a:ext cx="9503226" cy="528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6"/>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Black"/>
              <a:buNone/>
            </a:pPr>
            <a:r>
              <a:rPr lang="es-ES"/>
              <a:t>Storyboards</a:t>
            </a:r>
            <a:endParaRPr/>
          </a:p>
        </p:txBody>
      </p:sp>
      <p:sp>
        <p:nvSpPr>
          <p:cNvPr id="410" name="Google Shape;410;p16"/>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1" name="Google Shape;411;p1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PROMachine</a:t>
            </a:r>
            <a:endParaRPr/>
          </a:p>
        </p:txBody>
      </p:sp>
      <p:pic>
        <p:nvPicPr>
          <p:cNvPr id="412" name="Google Shape;412;p16"/>
          <p:cNvPicPr preferRelativeResize="0"/>
          <p:nvPr/>
        </p:nvPicPr>
        <p:blipFill rotWithShape="1">
          <a:blip r:embed="rId3">
            <a:alphaModFix/>
          </a:blip>
          <a:srcRect b="0" l="0" r="0" t="0"/>
          <a:stretch/>
        </p:blipFill>
        <p:spPr>
          <a:xfrm>
            <a:off x="2278149" y="1431024"/>
            <a:ext cx="6659224" cy="530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7"/>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Black"/>
              <a:buNone/>
            </a:pPr>
            <a:r>
              <a:rPr lang="es-ES"/>
              <a:t>Storyboards</a:t>
            </a:r>
            <a:endParaRPr/>
          </a:p>
        </p:txBody>
      </p:sp>
      <p:sp>
        <p:nvSpPr>
          <p:cNvPr id="418" name="Google Shape;418;p17"/>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9" name="Google Shape;419;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PROMachine</a:t>
            </a:r>
            <a:endParaRPr/>
          </a:p>
        </p:txBody>
      </p:sp>
      <p:pic>
        <p:nvPicPr>
          <p:cNvPr id="420" name="Google Shape;420;p17"/>
          <p:cNvPicPr preferRelativeResize="0"/>
          <p:nvPr/>
        </p:nvPicPr>
        <p:blipFill rotWithShape="1">
          <a:blip r:embed="rId3">
            <a:alphaModFix/>
          </a:blip>
          <a:srcRect b="0" l="0" r="0" t="0"/>
          <a:stretch/>
        </p:blipFill>
        <p:spPr>
          <a:xfrm>
            <a:off x="3177200" y="1431025"/>
            <a:ext cx="5645675" cy="530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8"/>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4400"/>
              <a:buFont typeface="Arial"/>
              <a:buNone/>
            </a:pPr>
            <a:r>
              <a:rPr lang="es-ES" sz="4400">
                <a:solidFill>
                  <a:srgbClr val="FFFFFF"/>
                </a:solidFill>
                <a:latin typeface="Arial"/>
                <a:ea typeface="Arial"/>
                <a:cs typeface="Arial"/>
                <a:sym typeface="Arial"/>
              </a:rPr>
              <a:t>Diagrama de casos de uso</a:t>
            </a:r>
            <a:br>
              <a:rPr lang="es-ES" sz="4400">
                <a:solidFill>
                  <a:srgbClr val="FFFFFF"/>
                </a:solidFill>
                <a:latin typeface="Arial"/>
                <a:ea typeface="Arial"/>
                <a:cs typeface="Arial"/>
                <a:sym typeface="Arial"/>
              </a:rPr>
            </a:br>
            <a:endParaRPr/>
          </a:p>
        </p:txBody>
      </p:sp>
      <p:sp>
        <p:nvSpPr>
          <p:cNvPr id="426" name="Google Shape;426;p1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PROMachine</a:t>
            </a:r>
            <a:endParaRPr/>
          </a:p>
        </p:txBody>
      </p:sp>
      <p:pic>
        <p:nvPicPr>
          <p:cNvPr id="427" name="Google Shape;427;p18"/>
          <p:cNvPicPr preferRelativeResize="0"/>
          <p:nvPr>
            <p:ph idx="2" type="tbl"/>
          </p:nvPr>
        </p:nvPicPr>
        <p:blipFill rotWithShape="1">
          <a:blip r:embed="rId3">
            <a:alphaModFix/>
          </a:blip>
          <a:srcRect b="0" l="0" r="0" t="0"/>
          <a:stretch/>
        </p:blipFill>
        <p:spPr>
          <a:xfrm>
            <a:off x="4522125" y="1394762"/>
            <a:ext cx="3745500" cy="537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9"/>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Black"/>
              <a:buNone/>
            </a:pPr>
            <a:r>
              <a:rPr b="1" i="0" lang="es-ES" sz="4400" u="none" cap="none" strike="noStrike">
                <a:solidFill>
                  <a:schemeClr val="lt1"/>
                </a:solidFill>
                <a:latin typeface="Arial Black"/>
                <a:ea typeface="Arial Black"/>
                <a:cs typeface="Arial Black"/>
                <a:sym typeface="Arial Black"/>
              </a:rPr>
              <a:t>Gracias</a:t>
            </a:r>
            <a:endParaRPr/>
          </a:p>
        </p:txBody>
      </p:sp>
      <p:pic>
        <p:nvPicPr>
          <p:cNvPr descr="Personas trabajando en la oficina" id="434" name="Google Shape;434;p19"/>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descr="Personas en una oficina hablando sobre el trabajo con un portátil&#10;" id="435" name="Google Shape;435;p19"/>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descr="Disposición de bocetos de diseño de sitios web en papel" id="436" name="Google Shape;436;p19"/>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pic>
        <p:nvPicPr>
          <p:cNvPr descr="Empresaria revisando notas rápidas en una pared" id="437" name="Google Shape;437;p19"/>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Black"/>
              <a:buNone/>
            </a:pPr>
            <a:r>
              <a:rPr b="0" i="0" lang="es-ES" sz="4400" u="none" cap="none" strike="noStrike">
                <a:solidFill>
                  <a:schemeClr val="lt1"/>
                </a:solidFill>
                <a:latin typeface="Arial Black"/>
                <a:ea typeface="Arial Black"/>
                <a:cs typeface="Arial Black"/>
                <a:sym typeface="Arial Black"/>
              </a:rPr>
              <a:t>Índice</a:t>
            </a:r>
            <a:endParaRPr/>
          </a:p>
        </p:txBody>
      </p:sp>
      <p:sp>
        <p:nvSpPr>
          <p:cNvPr id="257" name="Google Shape;257;p2"/>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Stakeholders</a:t>
            </a:r>
            <a:endParaRPr b="0" i="0" sz="1800" u="none" cap="none" strike="noStrike">
              <a:solidFill>
                <a:schemeClr val="lt1"/>
              </a:solidFill>
              <a:latin typeface="Arial"/>
              <a:ea typeface="Arial"/>
              <a:cs typeface="Arial"/>
              <a:sym typeface="Arial"/>
            </a:endParaRPr>
          </a:p>
        </p:txBody>
      </p:sp>
      <p:sp>
        <p:nvSpPr>
          <p:cNvPr id="258" name="Google Shape;258;p2"/>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b="0" i="0" lang="es-ES" sz="1800" u="none" cap="none" strike="noStrike">
                <a:solidFill>
                  <a:schemeClr val="lt1"/>
                </a:solidFill>
                <a:latin typeface="Arial"/>
                <a:ea typeface="Arial"/>
                <a:cs typeface="Arial"/>
                <a:sym typeface="Arial"/>
              </a:rPr>
              <a:t>Personas y escenarios</a:t>
            </a:r>
            <a:endParaRPr/>
          </a:p>
        </p:txBody>
      </p:sp>
      <p:sp>
        <p:nvSpPr>
          <p:cNvPr id="259" name="Google Shape;259;p2"/>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p>
            <a:pPr indent="0" lvl="0" marL="0" marR="0" rtl="0" algn="ctr">
              <a:lnSpc>
                <a:spcPct val="113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Storyboards</a:t>
            </a:r>
            <a:endParaRPr/>
          </a:p>
        </p:txBody>
      </p:sp>
      <p:sp>
        <p:nvSpPr>
          <p:cNvPr id="260" name="Google Shape;260;p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lt1"/>
                </a:solidFill>
                <a:latin typeface="Arial"/>
                <a:ea typeface="Arial"/>
                <a:cs typeface="Arial"/>
                <a:sym typeface="Arial"/>
              </a:rPr>
              <a:t>PROMachine</a:t>
            </a:r>
            <a:endParaRPr b="0" i="0" sz="1200" u="none" cap="none" strike="noStrike">
              <a:solidFill>
                <a:schemeClr val="lt1"/>
              </a:solidFill>
              <a:latin typeface="Arial"/>
              <a:ea typeface="Arial"/>
              <a:cs typeface="Arial"/>
              <a:sym typeface="Arial"/>
            </a:endParaRPr>
          </a:p>
        </p:txBody>
      </p:sp>
      <p:sp>
        <p:nvSpPr>
          <p:cNvPr id="261" name="Google Shape;261;p2"/>
          <p:cNvSpPr txBox="1"/>
          <p:nvPr/>
        </p:nvSpPr>
        <p:spPr>
          <a:xfrm>
            <a:off x="9439275" y="3020114"/>
            <a:ext cx="1913128"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0" i="0" lang="es-ES" sz="1800" u="none" cap="none" strike="noStrike">
                <a:solidFill>
                  <a:srgbClr val="FFFFFF"/>
                </a:solidFill>
                <a:latin typeface="Arial"/>
                <a:ea typeface="Arial"/>
                <a:cs typeface="Arial"/>
                <a:sym typeface="Arial"/>
              </a:rPr>
              <a:t>Diagrama de casos de </a:t>
            </a:r>
            <a:endParaRPr/>
          </a:p>
          <a:p>
            <a:pPr indent="0" lvl="0" marL="0" marR="0" rtl="0" algn="ctr">
              <a:lnSpc>
                <a:spcPct val="100000"/>
              </a:lnSpc>
              <a:spcBef>
                <a:spcPts val="0"/>
              </a:spcBef>
              <a:spcAft>
                <a:spcPts val="0"/>
              </a:spcAft>
              <a:buClr>
                <a:srgbClr val="FFFFFF"/>
              </a:buClr>
              <a:buSzPts val="1800"/>
              <a:buFont typeface="Arial"/>
              <a:buNone/>
            </a:pPr>
            <a:r>
              <a:rPr b="0" i="0" lang="es-ES" sz="1800" u="none" cap="none" strike="noStrike">
                <a:solidFill>
                  <a:srgbClr val="FFFFFF"/>
                </a:solidFill>
                <a:latin typeface="Arial"/>
                <a:ea typeface="Arial"/>
                <a:cs typeface="Arial"/>
                <a:sym typeface="Arial"/>
              </a:rPr>
              <a:t>uso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Black"/>
              <a:buNone/>
            </a:pPr>
            <a:r>
              <a:rPr b="1" i="0" lang="es-ES" sz="4400" u="none" cap="none" strike="noStrike">
                <a:solidFill>
                  <a:schemeClr val="lt1"/>
                </a:solidFill>
                <a:latin typeface="Arial Black"/>
                <a:ea typeface="Arial Black"/>
                <a:cs typeface="Arial Black"/>
                <a:sym typeface="Arial Black"/>
              </a:rPr>
              <a:t>Stakeholders</a:t>
            </a:r>
            <a:endParaRPr b="1" i="0" sz="4400" u="none" cap="none" strike="noStrike">
              <a:solidFill>
                <a:schemeClr val="lt1"/>
              </a:solidFill>
              <a:latin typeface="Arial Black"/>
              <a:ea typeface="Arial Black"/>
              <a:cs typeface="Arial Black"/>
              <a:sym typeface="Arial Black"/>
            </a:endParaRPr>
          </a:p>
        </p:txBody>
      </p:sp>
      <p:sp>
        <p:nvSpPr>
          <p:cNvPr id="268" name="Google Shape;268;p3"/>
          <p:cNvSpPr txBox="1"/>
          <p:nvPr>
            <p:ph idx="1" type="body"/>
          </p:nvPr>
        </p:nvSpPr>
        <p:spPr>
          <a:xfrm>
            <a:off x="509574" y="3435546"/>
            <a:ext cx="4260180" cy="1772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500"/>
              <a:buFont typeface="Arial"/>
              <a:buNone/>
            </a:pPr>
            <a:r>
              <a:rPr b="0" i="0" lang="es-ES" sz="1500" u="none" cap="none" strike="noStrike">
                <a:solidFill>
                  <a:schemeClr val="lt1"/>
                </a:solidFill>
                <a:latin typeface="Arial"/>
                <a:ea typeface="Arial"/>
                <a:cs typeface="Arial"/>
                <a:sym typeface="Arial"/>
              </a:rPr>
              <a:t>Los stakeholders son todas aquellas personas, grupos o instituciones que tienen un interés en una empresa y que pueden verse afectados por sus actividades. En otras palabras, son aquellos que tienen una "apuesta" en el éxito o fracaso de una organización</a:t>
            </a:r>
            <a:endParaRPr/>
          </a:p>
        </p:txBody>
      </p:sp>
      <p:sp>
        <p:nvSpPr>
          <p:cNvPr id="269" name="Google Shape;269;p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lt1"/>
                </a:solidFill>
                <a:latin typeface="Arial"/>
                <a:ea typeface="Arial"/>
                <a:cs typeface="Arial"/>
                <a:sym typeface="Arial"/>
              </a:rPr>
              <a:t>PROMachine</a:t>
            </a:r>
            <a:endParaRPr b="0" i="0" sz="1200" u="none" cap="none" strike="noStrike">
              <a:solidFill>
                <a:schemeClr val="lt1"/>
              </a:solidFill>
              <a:latin typeface="Arial"/>
              <a:ea typeface="Arial"/>
              <a:cs typeface="Arial"/>
              <a:sym typeface="Arial"/>
            </a:endParaRPr>
          </a:p>
        </p:txBody>
      </p:sp>
      <p:pic>
        <p:nvPicPr>
          <p:cNvPr descr="Personas alrededor de una mesa con sus portátiles" id="270" name="Google Shape;270;p3"/>
          <p:cNvPicPr preferRelativeResize="0"/>
          <p:nvPr>
            <p:ph idx="2" type="pic"/>
          </p:nvPr>
        </p:nvPicPr>
        <p:blipFill rotWithShape="1">
          <a:blip r:embed="rId3">
            <a:alphaModFix/>
          </a:blip>
          <a:srcRect b="0" l="26" r="25" t="0"/>
          <a:stretch/>
        </p:blipFill>
        <p:spPr>
          <a:xfrm>
            <a:off x="5730001" y="106325"/>
            <a:ext cx="6447000" cy="6858000"/>
          </a:xfrm>
          <a:prstGeom prst="rect">
            <a:avLst/>
          </a:prstGeom>
          <a:noFill/>
          <a:ln>
            <a:noFill/>
          </a:ln>
        </p:spPr>
      </p:pic>
      <p:sp>
        <p:nvSpPr>
          <p:cNvPr id="271" name="Google Shape;271;p3"/>
          <p:cNvSpPr/>
          <p:nvPr/>
        </p:nvSpPr>
        <p:spPr>
          <a:xfrm>
            <a:off x="4584821" y="311581"/>
            <a:ext cx="1896941" cy="217161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72" name="Google Shape;272;p3"/>
          <p:cNvSpPr txBox="1"/>
          <p:nvPr/>
        </p:nvSpPr>
        <p:spPr>
          <a:xfrm>
            <a:off x="11194169" y="6215665"/>
            <a:ext cx="45859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0" i="0" lang="es-E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
          <p:cNvSpPr txBox="1"/>
          <p:nvPr>
            <p:ph idx="1" type="body"/>
          </p:nvPr>
        </p:nvSpPr>
        <p:spPr>
          <a:xfrm>
            <a:off x="836857" y="2929823"/>
            <a:ext cx="2771582"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285750" lvl="0" marL="285750" rtl="0" algn="ctr">
              <a:lnSpc>
                <a:spcPct val="100000"/>
              </a:lnSpc>
              <a:spcBef>
                <a:spcPts val="0"/>
              </a:spcBef>
              <a:spcAft>
                <a:spcPts val="0"/>
              </a:spcAft>
              <a:buClr>
                <a:schemeClr val="lt1"/>
              </a:buClr>
              <a:buSzPts val="1500"/>
              <a:buFont typeface="Arial"/>
              <a:buChar char="•"/>
            </a:pPr>
            <a:r>
              <a:rPr lang="es-ES"/>
              <a:t>Dar apoyo económico para ciertas funciones premium</a:t>
            </a:r>
            <a:endParaRPr/>
          </a:p>
          <a:p>
            <a:pPr indent="-285750" lvl="0" marL="285750" rtl="0" algn="ctr">
              <a:lnSpc>
                <a:spcPct val="100000"/>
              </a:lnSpc>
              <a:spcBef>
                <a:spcPts val="0"/>
              </a:spcBef>
              <a:spcAft>
                <a:spcPts val="0"/>
              </a:spcAft>
              <a:buClr>
                <a:schemeClr val="lt1"/>
              </a:buClr>
              <a:buSzPts val="1500"/>
              <a:buFont typeface="Arial"/>
              <a:buChar char="•"/>
            </a:pPr>
            <a:r>
              <a:rPr lang="es-ES"/>
              <a:t>Solicitar mejoras para la aplicación</a:t>
            </a:r>
            <a:endParaRPr/>
          </a:p>
          <a:p>
            <a:pPr indent="0" lvl="0" marL="0" rtl="0" algn="ctr">
              <a:lnSpc>
                <a:spcPct val="100000"/>
              </a:lnSpc>
              <a:spcBef>
                <a:spcPts val="0"/>
              </a:spcBef>
              <a:spcAft>
                <a:spcPts val="0"/>
              </a:spcAft>
              <a:buClr>
                <a:schemeClr val="lt1"/>
              </a:buClr>
              <a:buSzPts val="1500"/>
              <a:buNone/>
            </a:pPr>
            <a:r>
              <a:t/>
            </a:r>
            <a:endParaRPr/>
          </a:p>
        </p:txBody>
      </p:sp>
      <p:sp>
        <p:nvSpPr>
          <p:cNvPr id="278" name="Google Shape;278;p4"/>
          <p:cNvSpPr txBox="1"/>
          <p:nvPr>
            <p:ph idx="3" type="body"/>
          </p:nvPr>
        </p:nvSpPr>
        <p:spPr>
          <a:xfrm>
            <a:off x="4857135" y="2929823"/>
            <a:ext cx="2771582"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0" lvl="0" marL="0" rtl="0" algn="ctr">
              <a:lnSpc>
                <a:spcPct val="100000"/>
              </a:lnSpc>
              <a:spcBef>
                <a:spcPts val="0"/>
              </a:spcBef>
              <a:spcAft>
                <a:spcPts val="0"/>
              </a:spcAft>
              <a:buClr>
                <a:schemeClr val="lt1"/>
              </a:buClr>
              <a:buSzPts val="1500"/>
              <a:buNone/>
            </a:pPr>
            <a:r>
              <a:rPr lang="es-ES"/>
              <a:t>Encontrar información y sugerir más tipos de componentes y mejora</a:t>
            </a:r>
            <a:endParaRPr/>
          </a:p>
        </p:txBody>
      </p:sp>
      <p:sp>
        <p:nvSpPr>
          <p:cNvPr id="279" name="Google Shape;279;p4"/>
          <p:cNvSpPr txBox="1"/>
          <p:nvPr>
            <p:ph idx="5" type="body"/>
          </p:nvPr>
        </p:nvSpPr>
        <p:spPr>
          <a:xfrm>
            <a:off x="9134168" y="2929823"/>
            <a:ext cx="2573888"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0" lvl="0" marL="0" rtl="0" algn="ctr">
              <a:lnSpc>
                <a:spcPct val="100000"/>
              </a:lnSpc>
              <a:spcBef>
                <a:spcPts val="0"/>
              </a:spcBef>
              <a:spcAft>
                <a:spcPts val="0"/>
              </a:spcAft>
              <a:buClr>
                <a:schemeClr val="lt1"/>
              </a:buClr>
              <a:buSzPts val="1500"/>
              <a:buNone/>
            </a:pPr>
            <a:r>
              <a:rPr lang="es-ES"/>
              <a:t>Garantizar que la aplicación pueda ser educativa y favorezca el aprendizaje acerca de los computadores</a:t>
            </a:r>
            <a:endParaRPr/>
          </a:p>
        </p:txBody>
      </p:sp>
      <p:sp>
        <p:nvSpPr>
          <p:cNvPr id="280" name="Google Shape;280;p4"/>
          <p:cNvSpPr txBox="1"/>
          <p:nvPr>
            <p:ph idx="6" type="body"/>
          </p:nvPr>
        </p:nvSpPr>
        <p:spPr>
          <a:xfrm>
            <a:off x="836857" y="2067143"/>
            <a:ext cx="2771582"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s-ES"/>
              <a:t>Empresa</a:t>
            </a:r>
            <a:endParaRPr/>
          </a:p>
        </p:txBody>
      </p:sp>
      <p:sp>
        <p:nvSpPr>
          <p:cNvPr id="281" name="Google Shape;28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Black"/>
              <a:buNone/>
            </a:pPr>
            <a:r>
              <a:rPr lang="es-ES"/>
              <a:t>Perfil de los Stakeholders</a:t>
            </a:r>
            <a:endParaRPr/>
          </a:p>
        </p:txBody>
      </p:sp>
      <p:sp>
        <p:nvSpPr>
          <p:cNvPr id="282" name="Google Shape;282;p4"/>
          <p:cNvSpPr txBox="1"/>
          <p:nvPr>
            <p:ph idx="8" type="body"/>
          </p:nvPr>
        </p:nvSpPr>
        <p:spPr>
          <a:xfrm>
            <a:off x="4857283" y="2067143"/>
            <a:ext cx="2770240"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s-ES"/>
              <a:t>Comunidad gamer</a:t>
            </a:r>
            <a:endParaRPr/>
          </a:p>
        </p:txBody>
      </p:sp>
      <p:sp>
        <p:nvSpPr>
          <p:cNvPr id="283" name="Google Shape;283;p4"/>
          <p:cNvSpPr txBox="1"/>
          <p:nvPr>
            <p:ph idx="13" type="body"/>
          </p:nvPr>
        </p:nvSpPr>
        <p:spPr>
          <a:xfrm>
            <a:off x="9134168" y="2067143"/>
            <a:ext cx="2573888"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s-ES"/>
              <a:t>Centro educativo</a:t>
            </a:r>
            <a:endParaRPr/>
          </a:p>
        </p:txBody>
      </p:sp>
      <p:sp>
        <p:nvSpPr>
          <p:cNvPr id="284" name="Google Shape;284;p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Título de la presentación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
          <p:cNvSpPr txBox="1"/>
          <p:nvPr>
            <p:ph idx="1" type="body"/>
          </p:nvPr>
        </p:nvSpPr>
        <p:spPr>
          <a:xfrm>
            <a:off x="836857" y="2929823"/>
            <a:ext cx="2771582"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285750" lvl="0" marL="285750" rtl="0" algn="ctr">
              <a:lnSpc>
                <a:spcPct val="100000"/>
              </a:lnSpc>
              <a:spcBef>
                <a:spcPts val="0"/>
              </a:spcBef>
              <a:spcAft>
                <a:spcPts val="0"/>
              </a:spcAft>
              <a:buClr>
                <a:schemeClr val="lt1"/>
              </a:buClr>
              <a:buSzPts val="1500"/>
              <a:buFont typeface="Arial"/>
              <a:buChar char="•"/>
            </a:pPr>
            <a:r>
              <a:rPr lang="es-ES"/>
              <a:t>Encontrar información útil para su trabajo y dar retroalimentación</a:t>
            </a:r>
            <a:endParaRPr/>
          </a:p>
        </p:txBody>
      </p:sp>
      <p:sp>
        <p:nvSpPr>
          <p:cNvPr id="290" name="Google Shape;290;p5"/>
          <p:cNvSpPr txBox="1"/>
          <p:nvPr>
            <p:ph idx="3" type="body"/>
          </p:nvPr>
        </p:nvSpPr>
        <p:spPr>
          <a:xfrm>
            <a:off x="4857135" y="2929823"/>
            <a:ext cx="2771582"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0" lvl="0" marL="0" rtl="0" algn="ctr">
              <a:lnSpc>
                <a:spcPct val="100000"/>
              </a:lnSpc>
              <a:spcBef>
                <a:spcPts val="0"/>
              </a:spcBef>
              <a:spcAft>
                <a:spcPts val="0"/>
              </a:spcAft>
              <a:buClr>
                <a:schemeClr val="lt1"/>
              </a:buClr>
              <a:buSzPts val="1500"/>
              <a:buNone/>
            </a:pPr>
            <a:r>
              <a:rPr lang="es-ES"/>
              <a:t>Montar su ordenador virtualmente y compartirlo</a:t>
            </a:r>
            <a:endParaRPr/>
          </a:p>
        </p:txBody>
      </p:sp>
      <p:sp>
        <p:nvSpPr>
          <p:cNvPr id="291" name="Google Shape;291;p5"/>
          <p:cNvSpPr txBox="1"/>
          <p:nvPr>
            <p:ph idx="5" type="body"/>
          </p:nvPr>
        </p:nvSpPr>
        <p:spPr>
          <a:xfrm>
            <a:off x="9134168" y="2929823"/>
            <a:ext cx="2573888"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0" lvl="0" marL="0" rtl="0" algn="ctr">
              <a:lnSpc>
                <a:spcPct val="100000"/>
              </a:lnSpc>
              <a:spcBef>
                <a:spcPts val="0"/>
              </a:spcBef>
              <a:spcAft>
                <a:spcPts val="0"/>
              </a:spcAft>
              <a:buClr>
                <a:schemeClr val="lt1"/>
              </a:buClr>
              <a:buSzPts val="1500"/>
              <a:buNone/>
            </a:pPr>
            <a:r>
              <a:rPr lang="es-ES"/>
              <a:t>Aprender los componentes de un ordenador y saber como montarlo</a:t>
            </a:r>
            <a:endParaRPr/>
          </a:p>
        </p:txBody>
      </p:sp>
      <p:sp>
        <p:nvSpPr>
          <p:cNvPr id="292" name="Google Shape;292;p5"/>
          <p:cNvSpPr txBox="1"/>
          <p:nvPr>
            <p:ph idx="6" type="body"/>
          </p:nvPr>
        </p:nvSpPr>
        <p:spPr>
          <a:xfrm>
            <a:off x="836857" y="2067143"/>
            <a:ext cx="2771582"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s-ES"/>
              <a:t>Técnico de montaje</a:t>
            </a:r>
            <a:endParaRPr/>
          </a:p>
        </p:txBody>
      </p:sp>
      <p:sp>
        <p:nvSpPr>
          <p:cNvPr id="293" name="Google Shape;29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Black"/>
              <a:buNone/>
            </a:pPr>
            <a:r>
              <a:rPr lang="es-ES"/>
              <a:t>Perfil de los Usuarios</a:t>
            </a:r>
            <a:endParaRPr/>
          </a:p>
        </p:txBody>
      </p:sp>
      <p:sp>
        <p:nvSpPr>
          <p:cNvPr id="294" name="Google Shape;294;p5"/>
          <p:cNvSpPr txBox="1"/>
          <p:nvPr>
            <p:ph idx="8" type="body"/>
          </p:nvPr>
        </p:nvSpPr>
        <p:spPr>
          <a:xfrm>
            <a:off x="4857283" y="2067143"/>
            <a:ext cx="2770240"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s-ES"/>
              <a:t>Gamer</a:t>
            </a:r>
            <a:endParaRPr/>
          </a:p>
        </p:txBody>
      </p:sp>
      <p:sp>
        <p:nvSpPr>
          <p:cNvPr id="295" name="Google Shape;295;p5"/>
          <p:cNvSpPr txBox="1"/>
          <p:nvPr>
            <p:ph idx="13" type="body"/>
          </p:nvPr>
        </p:nvSpPr>
        <p:spPr>
          <a:xfrm>
            <a:off x="9134168" y="2067143"/>
            <a:ext cx="2573888"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s-ES"/>
              <a:t>Estudiante</a:t>
            </a:r>
            <a:endParaRPr/>
          </a:p>
        </p:txBody>
      </p:sp>
      <p:sp>
        <p:nvSpPr>
          <p:cNvPr id="296" name="Google Shape;296;p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Título de la presentación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Arial Black"/>
              <a:buNone/>
            </a:pPr>
            <a:r>
              <a:rPr b="1" i="0" lang="es-ES" sz="4400" u="none" cap="none" strike="noStrike">
                <a:solidFill>
                  <a:schemeClr val="lt1"/>
                </a:solidFill>
                <a:latin typeface="Arial Black"/>
                <a:ea typeface="Arial Black"/>
                <a:cs typeface="Arial Black"/>
                <a:sym typeface="Arial Black"/>
              </a:rPr>
              <a:t>Conozca a nuestros personajes</a:t>
            </a:r>
            <a:endParaRPr/>
          </a:p>
        </p:txBody>
      </p:sp>
      <p:sp>
        <p:nvSpPr>
          <p:cNvPr id="303" name="Google Shape;303;p6"/>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1" i="0" lang="es-ES" sz="1800" u="none" cap="none" strike="noStrike">
                <a:solidFill>
                  <a:schemeClr val="lt1"/>
                </a:solidFill>
                <a:latin typeface="Arial"/>
                <a:ea typeface="Arial"/>
                <a:cs typeface="Arial"/>
                <a:sym typeface="Arial"/>
              </a:rPr>
              <a:t>Mayra Pamela</a:t>
            </a:r>
            <a:endParaRPr/>
          </a:p>
        </p:txBody>
      </p:sp>
      <p:sp>
        <p:nvSpPr>
          <p:cNvPr id="304" name="Google Shape;304;p6"/>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Jefa de Marketing</a:t>
            </a:r>
            <a:endParaRPr/>
          </a:p>
        </p:txBody>
      </p:sp>
      <p:sp>
        <p:nvSpPr>
          <p:cNvPr id="305" name="Google Shape;305;p6"/>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1" i="0" lang="es-ES" sz="1800" u="none" cap="none" strike="noStrike">
                <a:solidFill>
                  <a:schemeClr val="lt1"/>
                </a:solidFill>
                <a:latin typeface="Arial"/>
                <a:ea typeface="Arial"/>
                <a:cs typeface="Arial"/>
                <a:sym typeface="Arial"/>
              </a:rPr>
              <a:t>Carlos Perez</a:t>
            </a:r>
            <a:endParaRPr b="1" i="0" sz="1800" u="none" cap="none" strike="noStrike">
              <a:solidFill>
                <a:schemeClr val="lt1"/>
              </a:solidFill>
              <a:latin typeface="Arial"/>
              <a:ea typeface="Arial"/>
              <a:cs typeface="Arial"/>
              <a:sym typeface="Arial"/>
            </a:endParaRPr>
          </a:p>
        </p:txBody>
      </p:sp>
      <p:sp>
        <p:nvSpPr>
          <p:cNvPr id="306" name="Google Shape;306;p6"/>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Estudiante de Bachillerato</a:t>
            </a:r>
            <a:endParaRPr/>
          </a:p>
        </p:txBody>
      </p:sp>
      <p:sp>
        <p:nvSpPr>
          <p:cNvPr id="307" name="Google Shape;307;p6"/>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1" i="0" lang="es-ES" sz="1800" u="none" cap="none" strike="noStrike">
                <a:solidFill>
                  <a:schemeClr val="lt1"/>
                </a:solidFill>
                <a:latin typeface="Arial"/>
                <a:ea typeface="Arial"/>
                <a:cs typeface="Arial"/>
                <a:sym typeface="Arial"/>
              </a:rPr>
              <a:t>Alejandro Torres</a:t>
            </a:r>
            <a:endParaRPr/>
          </a:p>
        </p:txBody>
      </p:sp>
      <p:sp>
        <p:nvSpPr>
          <p:cNvPr id="308" name="Google Shape;308;p6"/>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Padre y empresario</a:t>
            </a:r>
            <a:endParaRPr/>
          </a:p>
        </p:txBody>
      </p:sp>
      <p:sp>
        <p:nvSpPr>
          <p:cNvPr id="309" name="Google Shape;309;p6"/>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1" i="0" lang="es-ES" sz="1800" u="none" cap="none" strike="noStrike">
                <a:solidFill>
                  <a:schemeClr val="lt1"/>
                </a:solidFill>
                <a:latin typeface="Arial"/>
                <a:ea typeface="Arial"/>
                <a:cs typeface="Arial"/>
                <a:sym typeface="Arial"/>
              </a:rPr>
              <a:t>José García</a:t>
            </a:r>
            <a:endParaRPr/>
          </a:p>
        </p:txBody>
      </p:sp>
      <p:sp>
        <p:nvSpPr>
          <p:cNvPr id="310" name="Google Shape;310;p6"/>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Dueño de tienda de ordenadores</a:t>
            </a:r>
            <a:endParaRPr/>
          </a:p>
        </p:txBody>
      </p:sp>
      <p:sp>
        <p:nvSpPr>
          <p:cNvPr id="311" name="Google Shape;311;p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lt1"/>
                </a:solidFill>
                <a:latin typeface="Arial"/>
                <a:ea typeface="Arial"/>
                <a:cs typeface="Arial"/>
                <a:sym typeface="Arial"/>
              </a:rPr>
              <a:t>PROMachine</a:t>
            </a:r>
            <a:endParaRPr b="0" i="0" sz="1200" u="none" cap="none" strike="noStrike">
              <a:solidFill>
                <a:schemeClr val="lt1"/>
              </a:solidFill>
              <a:latin typeface="Arial"/>
              <a:ea typeface="Arial"/>
              <a:cs typeface="Arial"/>
              <a:sym typeface="Arial"/>
            </a:endParaRPr>
          </a:p>
        </p:txBody>
      </p:sp>
      <p:sp>
        <p:nvSpPr>
          <p:cNvPr id="312" name="Google Shape;312;p6"/>
          <p:cNvSpPr txBox="1"/>
          <p:nvPr/>
        </p:nvSpPr>
        <p:spPr>
          <a:xfrm>
            <a:off x="11194169" y="6215665"/>
            <a:ext cx="45859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0" i="0" lang="es-E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id="313" name="Google Shape;313;p6"/>
          <p:cNvPicPr preferRelativeResize="0"/>
          <p:nvPr>
            <p:ph idx="2" type="pic"/>
          </p:nvPr>
        </p:nvPicPr>
        <p:blipFill rotWithShape="1">
          <a:blip r:embed="rId3">
            <a:alphaModFix/>
          </a:blip>
          <a:srcRect b="5629" l="4189" r="6514" t="5630"/>
          <a:stretch/>
        </p:blipFill>
        <p:spPr>
          <a:xfrm>
            <a:off x="1214003" y="2560353"/>
            <a:ext cx="2114610" cy="2102177"/>
          </a:xfrm>
          <a:prstGeom prst="hexagon">
            <a:avLst>
              <a:gd fmla="val 25000" name="adj"/>
              <a:gd fmla="val 115470" name="vf"/>
            </a:avLst>
          </a:prstGeom>
          <a:noFill/>
          <a:ln>
            <a:noFill/>
          </a:ln>
        </p:spPr>
      </p:pic>
      <p:pic>
        <p:nvPicPr>
          <p:cNvPr id="314" name="Google Shape;314;p6"/>
          <p:cNvPicPr preferRelativeResize="0"/>
          <p:nvPr>
            <p:ph idx="4" type="pic"/>
          </p:nvPr>
        </p:nvPicPr>
        <p:blipFill rotWithShape="1">
          <a:blip r:embed="rId4">
            <a:alphaModFix/>
          </a:blip>
          <a:srcRect b="5600" l="0" r="0" t="5600"/>
          <a:stretch/>
        </p:blipFill>
        <p:spPr>
          <a:xfrm>
            <a:off x="3623536" y="1840730"/>
            <a:ext cx="2368061" cy="2102177"/>
          </a:xfrm>
          <a:prstGeom prst="hexagon">
            <a:avLst>
              <a:gd fmla="val 25000" name="adj"/>
              <a:gd fmla="val 115470" name="vf"/>
            </a:avLst>
          </a:prstGeom>
          <a:noFill/>
          <a:ln>
            <a:noFill/>
          </a:ln>
        </p:spPr>
      </p:pic>
      <p:pic>
        <p:nvPicPr>
          <p:cNvPr id="315" name="Google Shape;315;p6"/>
          <p:cNvPicPr preferRelativeResize="0"/>
          <p:nvPr>
            <p:ph idx="7" type="pic"/>
          </p:nvPr>
        </p:nvPicPr>
        <p:blipFill rotWithShape="1">
          <a:blip r:embed="rId5">
            <a:alphaModFix/>
          </a:blip>
          <a:srcRect b="5629" l="0" r="0" t="5630"/>
          <a:stretch/>
        </p:blipFill>
        <p:spPr>
          <a:xfrm>
            <a:off x="6113401" y="2560353"/>
            <a:ext cx="2368061" cy="2102177"/>
          </a:xfrm>
          <a:prstGeom prst="hexagon">
            <a:avLst>
              <a:gd fmla="val 25000" name="adj"/>
              <a:gd fmla="val 115470" name="vf"/>
            </a:avLst>
          </a:prstGeom>
          <a:noFill/>
          <a:ln>
            <a:noFill/>
          </a:ln>
        </p:spPr>
      </p:pic>
      <p:pic>
        <p:nvPicPr>
          <p:cNvPr id="316" name="Google Shape;316;p6"/>
          <p:cNvPicPr preferRelativeResize="0"/>
          <p:nvPr>
            <p:ph idx="13" type="pic"/>
          </p:nvPr>
        </p:nvPicPr>
        <p:blipFill rotWithShape="1">
          <a:blip r:embed="rId6">
            <a:alphaModFix/>
          </a:blip>
          <a:srcRect b="5600" l="0" r="0" t="5600"/>
          <a:stretch/>
        </p:blipFill>
        <p:spPr>
          <a:xfrm>
            <a:off x="8500328" y="1836331"/>
            <a:ext cx="2368061" cy="2102177"/>
          </a:xfrm>
          <a:prstGeom prst="hexagon">
            <a:avLst>
              <a:gd fmla="val 25000" name="adj"/>
              <a:gd fmla="val 115470" name="vf"/>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7"/>
          <p:cNvSpPr txBox="1"/>
          <p:nvPr>
            <p:ph idx="1" type="body"/>
          </p:nvPr>
        </p:nvSpPr>
        <p:spPr>
          <a:xfrm>
            <a:off x="5385906" y="286422"/>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Contexto de uso</a:t>
            </a:r>
            <a:endParaRPr/>
          </a:p>
        </p:txBody>
      </p:sp>
      <p:sp>
        <p:nvSpPr>
          <p:cNvPr id="322" name="Google Shape;322;p7"/>
          <p:cNvSpPr txBox="1"/>
          <p:nvPr>
            <p:ph idx="2" type="body"/>
          </p:nvPr>
        </p:nvSpPr>
        <p:spPr>
          <a:xfrm>
            <a:off x="5385906" y="718511"/>
            <a:ext cx="5162709" cy="117465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b="1" lang="es-ES"/>
              <a:t>Cuando:</a:t>
            </a:r>
            <a:r>
              <a:rPr lang="es-ES"/>
              <a:t> Para realizar contenido para redes sociales, </a:t>
            </a:r>
            <a:endParaRPr/>
          </a:p>
          <a:p>
            <a:pPr indent="-228600" lvl="0" marL="228600" rtl="0" algn="l">
              <a:lnSpc>
                <a:spcPct val="100000"/>
              </a:lnSpc>
              <a:spcBef>
                <a:spcPts val="600"/>
              </a:spcBef>
              <a:spcAft>
                <a:spcPts val="0"/>
              </a:spcAft>
              <a:buClr>
                <a:schemeClr val="lt1"/>
              </a:buClr>
              <a:buSzPts val="1400"/>
              <a:buFont typeface="Arial"/>
              <a:buChar char="•"/>
            </a:pPr>
            <a:r>
              <a:rPr b="1" lang="es-ES"/>
              <a:t>Dónde:</a:t>
            </a:r>
            <a:r>
              <a:rPr lang="es-ES"/>
              <a:t> En el trabajo.</a:t>
            </a:r>
            <a:endParaRPr/>
          </a:p>
          <a:p>
            <a:pPr indent="-228600" lvl="0" marL="228600" rtl="0" algn="l">
              <a:lnSpc>
                <a:spcPct val="100000"/>
              </a:lnSpc>
              <a:spcBef>
                <a:spcPts val="600"/>
              </a:spcBef>
              <a:spcAft>
                <a:spcPts val="0"/>
              </a:spcAft>
              <a:buClr>
                <a:schemeClr val="lt1"/>
              </a:buClr>
              <a:buSzPts val="1400"/>
              <a:buFont typeface="Arial"/>
              <a:buChar char="•"/>
            </a:pPr>
            <a:r>
              <a:rPr b="1" lang="es-ES"/>
              <a:t>Tipo de ordenador: </a:t>
            </a:r>
            <a:r>
              <a:rPr lang="es-ES"/>
              <a:t>Lenovo</a:t>
            </a:r>
            <a:endParaRPr/>
          </a:p>
          <a:p>
            <a:pPr indent="-139700" lvl="0" marL="228600" rtl="0" algn="l">
              <a:lnSpc>
                <a:spcPct val="100000"/>
              </a:lnSpc>
              <a:spcBef>
                <a:spcPts val="600"/>
              </a:spcBef>
              <a:spcAft>
                <a:spcPts val="0"/>
              </a:spcAft>
              <a:buClr>
                <a:schemeClr val="lt1"/>
              </a:buClr>
              <a:buSzPts val="1400"/>
              <a:buFont typeface="Arial"/>
              <a:buNone/>
            </a:pPr>
            <a:r>
              <a:t/>
            </a:r>
            <a:endParaRPr/>
          </a:p>
          <a:p>
            <a:pPr indent="-139700" lvl="0" marL="228600" rtl="0" algn="l">
              <a:lnSpc>
                <a:spcPct val="100000"/>
              </a:lnSpc>
              <a:spcBef>
                <a:spcPts val="600"/>
              </a:spcBef>
              <a:spcAft>
                <a:spcPts val="0"/>
              </a:spcAft>
              <a:buClr>
                <a:schemeClr val="lt1"/>
              </a:buClr>
              <a:buSzPts val="1400"/>
              <a:buFont typeface="Arial"/>
              <a:buNone/>
            </a:pPr>
            <a:r>
              <a:t/>
            </a:r>
            <a:endParaRPr/>
          </a:p>
        </p:txBody>
      </p:sp>
      <p:sp>
        <p:nvSpPr>
          <p:cNvPr id="323" name="Google Shape;323;p7"/>
          <p:cNvSpPr txBox="1"/>
          <p:nvPr>
            <p:ph idx="3" type="body"/>
          </p:nvPr>
        </p:nvSpPr>
        <p:spPr>
          <a:xfrm>
            <a:off x="5385906" y="1658428"/>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Misión</a:t>
            </a:r>
            <a:endParaRPr/>
          </a:p>
        </p:txBody>
      </p:sp>
      <p:sp>
        <p:nvSpPr>
          <p:cNvPr id="324" name="Google Shape;324;p7"/>
          <p:cNvSpPr txBox="1"/>
          <p:nvPr>
            <p:ph idx="4" type="body"/>
          </p:nvPr>
        </p:nvSpPr>
        <p:spPr>
          <a:xfrm>
            <a:off x="5385905" y="4833380"/>
            <a:ext cx="5162709" cy="42139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Actitud hacia la tecnología</a:t>
            </a:r>
            <a:endParaRPr/>
          </a:p>
        </p:txBody>
      </p:sp>
      <p:sp>
        <p:nvSpPr>
          <p:cNvPr id="325" name="Google Shape;325;p7"/>
          <p:cNvSpPr txBox="1"/>
          <p:nvPr>
            <p:ph idx="5" type="body"/>
          </p:nvPr>
        </p:nvSpPr>
        <p:spPr>
          <a:xfrm>
            <a:off x="5385906" y="2122240"/>
            <a:ext cx="5162709" cy="265665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b="1" lang="es-ES"/>
              <a:t>Objetivo:</a:t>
            </a:r>
            <a:r>
              <a:rPr lang="es-ES"/>
              <a:t> Quiere configurar su ordenador pues es practicante de Marketing y su tarea principal es la creación de contenido para las redes sociales de la empresa “Mapfre” y tiene proyectos personales.</a:t>
            </a:r>
            <a:endParaRPr/>
          </a:p>
          <a:p>
            <a:pPr indent="-228600" lvl="0" marL="228600" rtl="0" algn="l">
              <a:lnSpc>
                <a:spcPct val="100000"/>
              </a:lnSpc>
              <a:spcBef>
                <a:spcPts val="600"/>
              </a:spcBef>
              <a:spcAft>
                <a:spcPts val="0"/>
              </a:spcAft>
              <a:buClr>
                <a:schemeClr val="lt1"/>
              </a:buClr>
              <a:buSzPts val="1400"/>
              <a:buFont typeface="Arial"/>
              <a:buChar char="•"/>
            </a:pPr>
            <a:r>
              <a:rPr b="1" lang="es-ES"/>
              <a:t>Expectativas:</a:t>
            </a:r>
            <a:r>
              <a:rPr lang="es-ES"/>
              <a:t> Adquirir un ordenador perfecto para su trabajo</a:t>
            </a:r>
            <a:endParaRPr/>
          </a:p>
          <a:p>
            <a:pPr indent="-228600" lvl="0" marL="228600" rtl="0" algn="l">
              <a:lnSpc>
                <a:spcPct val="100000"/>
              </a:lnSpc>
              <a:spcBef>
                <a:spcPts val="600"/>
              </a:spcBef>
              <a:spcAft>
                <a:spcPts val="0"/>
              </a:spcAft>
              <a:buClr>
                <a:schemeClr val="lt1"/>
              </a:buClr>
              <a:buSzPts val="1400"/>
              <a:buFont typeface="Arial"/>
              <a:buChar char="•"/>
            </a:pPr>
            <a:r>
              <a:rPr b="1" lang="es-ES"/>
              <a:t>Urgencia:</a:t>
            </a:r>
            <a:r>
              <a:rPr lang="es-ES"/>
              <a:t> Lo mas antes posible, debido a que tiene un cronograma con metas que tiene que cumplir.</a:t>
            </a:r>
            <a:endParaRPr/>
          </a:p>
          <a:p>
            <a:pPr indent="-228600" lvl="0" marL="228600" rtl="0" algn="l">
              <a:lnSpc>
                <a:spcPct val="100000"/>
              </a:lnSpc>
              <a:spcBef>
                <a:spcPts val="600"/>
              </a:spcBef>
              <a:spcAft>
                <a:spcPts val="0"/>
              </a:spcAft>
              <a:buClr>
                <a:schemeClr val="lt1"/>
              </a:buClr>
              <a:buSzPts val="1400"/>
              <a:buFont typeface="Arial"/>
              <a:buChar char="•"/>
            </a:pPr>
            <a:r>
              <a:rPr b="1" lang="es-ES"/>
              <a:t>Deseo:</a:t>
            </a:r>
            <a:r>
              <a:rPr lang="es-ES"/>
              <a:t> Por que quiere mejorar la calidad del contenido y quiere una computadora que tenga buenas características por que los programas que usa para la edición requieren de buen rendimiento. </a:t>
            </a:r>
            <a:endParaRPr/>
          </a:p>
        </p:txBody>
      </p:sp>
      <p:sp>
        <p:nvSpPr>
          <p:cNvPr id="326" name="Google Shape;326;p7"/>
          <p:cNvSpPr txBox="1"/>
          <p:nvPr>
            <p:ph idx="6" type="body"/>
          </p:nvPr>
        </p:nvSpPr>
        <p:spPr>
          <a:xfrm>
            <a:off x="5385905" y="5303852"/>
            <a:ext cx="5162709" cy="126772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lang="es-ES"/>
              <a:t>Es una persona que tiene un ligero conocimiento sobre componentes del PC pero tiene mucho conocimiento sobre software para edición de videos.</a:t>
            </a:r>
            <a:endParaRPr/>
          </a:p>
        </p:txBody>
      </p:sp>
      <p:sp>
        <p:nvSpPr>
          <p:cNvPr id="327" name="Google Shape;327;p7"/>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Black"/>
              <a:buNone/>
            </a:pPr>
            <a:r>
              <a:rPr lang="es-ES"/>
              <a:t>Mayra Pamela</a:t>
            </a:r>
            <a:br>
              <a:rPr lang="es-ES"/>
            </a:br>
            <a:r>
              <a:rPr lang="es-ES" sz="1800"/>
              <a:t>Edad 28</a:t>
            </a:r>
            <a:br>
              <a:rPr lang="es-ES" sz="1800"/>
            </a:br>
            <a:r>
              <a:rPr lang="es-ES" sz="1800"/>
              <a:t>Sexo Femenino</a:t>
            </a:r>
            <a:br>
              <a:rPr lang="es-ES" sz="1800"/>
            </a:br>
            <a:r>
              <a:rPr lang="es-ES" sz="1800"/>
              <a:t>Educación Grado</a:t>
            </a:r>
            <a:br>
              <a:rPr lang="es-ES"/>
            </a:br>
            <a:br>
              <a:rPr lang="es-ES"/>
            </a:br>
            <a:br>
              <a:rPr lang="es-ES"/>
            </a:br>
            <a:endParaRPr/>
          </a:p>
        </p:txBody>
      </p:sp>
      <p:pic>
        <p:nvPicPr>
          <p:cNvPr id="328" name="Google Shape;328;p7"/>
          <p:cNvPicPr preferRelativeResize="0"/>
          <p:nvPr/>
        </p:nvPicPr>
        <p:blipFill rotWithShape="1">
          <a:blip r:embed="rId3">
            <a:alphaModFix/>
          </a:blip>
          <a:srcRect b="5629" l="4189" r="6514" t="5630"/>
          <a:stretch/>
        </p:blipFill>
        <p:spPr>
          <a:xfrm>
            <a:off x="2499751" y="4086703"/>
            <a:ext cx="2114610" cy="2102177"/>
          </a:xfrm>
          <a:prstGeom prst="hexagon">
            <a:avLst>
              <a:gd fmla="val 23188" name="adj"/>
              <a:gd fmla="val 115470" name="vf"/>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8"/>
          <p:cNvSpPr txBox="1"/>
          <p:nvPr>
            <p:ph idx="1" type="body"/>
          </p:nvPr>
        </p:nvSpPr>
        <p:spPr>
          <a:xfrm>
            <a:off x="5376381" y="1524672"/>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Escenario</a:t>
            </a:r>
            <a:endParaRPr/>
          </a:p>
        </p:txBody>
      </p:sp>
      <p:sp>
        <p:nvSpPr>
          <p:cNvPr id="334" name="Google Shape;334;p8"/>
          <p:cNvSpPr txBox="1"/>
          <p:nvPr>
            <p:ph idx="2" type="body"/>
          </p:nvPr>
        </p:nvSpPr>
        <p:spPr>
          <a:xfrm>
            <a:off x="5376381" y="1956761"/>
            <a:ext cx="5162709" cy="337656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lang="es-ES"/>
              <a:t>A Mayra le encanta investigar y pedir opiniones de sus compañeros. Su compañero de trabajo le recomendó la aplicación Pro Machine para ensamblar su PC. Entonces ella ingresó a la web y completo una encuesta con preguntas puntuales en las que obtuvo un perfil de creador. Además de ello fue obteniendo opciones y tenia una breve explicación de por que era necesario tal componente, lo cual le pareció interesante por que no es que ella quisiera estar informada a detalle, si no que le bastaba con saber en que mejoraba su trabajo. Al finalizar obtuvo 3 opciones finales y ella pudo decidir cual se adecuaba mejor al espacio que tiene en casa, pues hace home office y que también le ayuda a realizar sus proyectos personales. Ella quedo mas que contenta por que pudo realizar sus compras fácilmente debido a que podía acceder directamente al enlace de compra</a:t>
            </a:r>
            <a:endParaRPr/>
          </a:p>
          <a:p>
            <a:pPr indent="-139700" lvl="0" marL="228600" rtl="0" algn="l">
              <a:lnSpc>
                <a:spcPct val="100000"/>
              </a:lnSpc>
              <a:spcBef>
                <a:spcPts val="600"/>
              </a:spcBef>
              <a:spcAft>
                <a:spcPts val="0"/>
              </a:spcAft>
              <a:buClr>
                <a:schemeClr val="lt1"/>
              </a:buClr>
              <a:buSzPts val="1400"/>
              <a:buFont typeface="Arial"/>
              <a:buNone/>
            </a:pPr>
            <a:r>
              <a:t/>
            </a:r>
            <a:endParaRPr/>
          </a:p>
        </p:txBody>
      </p:sp>
      <p:sp>
        <p:nvSpPr>
          <p:cNvPr id="335" name="Google Shape;335;p8"/>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Black"/>
              <a:buNone/>
            </a:pPr>
            <a:r>
              <a:rPr lang="es-ES"/>
              <a:t>Mayra Pamela</a:t>
            </a:r>
            <a:br>
              <a:rPr lang="es-ES"/>
            </a:br>
            <a:r>
              <a:rPr lang="es-ES" sz="1800"/>
              <a:t>Edad 28</a:t>
            </a:r>
            <a:br>
              <a:rPr lang="es-ES" sz="1800"/>
            </a:br>
            <a:r>
              <a:rPr lang="es-ES" sz="1800"/>
              <a:t>Sexo Femenino</a:t>
            </a:r>
            <a:br>
              <a:rPr lang="es-ES" sz="1800"/>
            </a:br>
            <a:r>
              <a:rPr lang="es-ES" sz="1800"/>
              <a:t>Educación Grado</a:t>
            </a:r>
            <a:br>
              <a:rPr lang="es-ES"/>
            </a:br>
            <a:br>
              <a:rPr lang="es-ES"/>
            </a:br>
            <a:br>
              <a:rPr lang="es-ES"/>
            </a:br>
            <a:endParaRPr/>
          </a:p>
        </p:txBody>
      </p:sp>
      <p:pic>
        <p:nvPicPr>
          <p:cNvPr id="336" name="Google Shape;336;p8"/>
          <p:cNvPicPr preferRelativeResize="0"/>
          <p:nvPr/>
        </p:nvPicPr>
        <p:blipFill rotWithShape="1">
          <a:blip r:embed="rId3">
            <a:alphaModFix/>
          </a:blip>
          <a:srcRect b="5629" l="4189" r="6514" t="5630"/>
          <a:stretch/>
        </p:blipFill>
        <p:spPr>
          <a:xfrm>
            <a:off x="2499751" y="4086703"/>
            <a:ext cx="2114610" cy="2102177"/>
          </a:xfrm>
          <a:prstGeom prst="hexagon">
            <a:avLst>
              <a:gd fmla="val 23188" name="adj"/>
              <a:gd fmla="val 115470" name="vf"/>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9"/>
          <p:cNvSpPr txBox="1"/>
          <p:nvPr>
            <p:ph idx="1" type="body"/>
          </p:nvPr>
        </p:nvSpPr>
        <p:spPr>
          <a:xfrm>
            <a:off x="5385906" y="286422"/>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Contexto de uso</a:t>
            </a:r>
            <a:endParaRPr/>
          </a:p>
        </p:txBody>
      </p:sp>
      <p:sp>
        <p:nvSpPr>
          <p:cNvPr id="342" name="Google Shape;342;p9"/>
          <p:cNvSpPr txBox="1"/>
          <p:nvPr>
            <p:ph idx="2" type="body"/>
          </p:nvPr>
        </p:nvSpPr>
        <p:spPr>
          <a:xfrm>
            <a:off x="5385906" y="718511"/>
            <a:ext cx="5162709" cy="117465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b="1" lang="es-ES"/>
              <a:t>Cuando:</a:t>
            </a:r>
            <a:r>
              <a:rPr lang="es-ES"/>
              <a:t> ¿Cuándo utiliza el ordenador? Todos los días, para trabajar y para su rato libre</a:t>
            </a:r>
            <a:endParaRPr/>
          </a:p>
          <a:p>
            <a:pPr indent="-228600" lvl="0" marL="228600" rtl="0" algn="l">
              <a:lnSpc>
                <a:spcPct val="100000"/>
              </a:lnSpc>
              <a:spcBef>
                <a:spcPts val="600"/>
              </a:spcBef>
              <a:spcAft>
                <a:spcPts val="0"/>
              </a:spcAft>
              <a:buClr>
                <a:schemeClr val="lt1"/>
              </a:buClr>
              <a:buSzPts val="1400"/>
              <a:buFont typeface="Arial"/>
              <a:buChar char="•"/>
            </a:pPr>
            <a:r>
              <a:rPr b="1" lang="es-ES"/>
              <a:t>Dónde:</a:t>
            </a:r>
            <a:r>
              <a:rPr lang="es-ES"/>
              <a:t> Utiliza un portátil de hace 5 años</a:t>
            </a:r>
            <a:endParaRPr/>
          </a:p>
          <a:p>
            <a:pPr indent="-139700" lvl="0" marL="228600" rtl="0" algn="l">
              <a:lnSpc>
                <a:spcPct val="100000"/>
              </a:lnSpc>
              <a:spcBef>
                <a:spcPts val="600"/>
              </a:spcBef>
              <a:spcAft>
                <a:spcPts val="0"/>
              </a:spcAft>
              <a:buClr>
                <a:schemeClr val="lt1"/>
              </a:buClr>
              <a:buSzPts val="1400"/>
              <a:buFont typeface="Arial"/>
              <a:buNone/>
            </a:pPr>
            <a:r>
              <a:t/>
            </a:r>
            <a:endParaRPr/>
          </a:p>
        </p:txBody>
      </p:sp>
      <p:sp>
        <p:nvSpPr>
          <p:cNvPr id="343" name="Google Shape;343;p9"/>
          <p:cNvSpPr txBox="1"/>
          <p:nvPr>
            <p:ph idx="3" type="body"/>
          </p:nvPr>
        </p:nvSpPr>
        <p:spPr>
          <a:xfrm>
            <a:off x="5385906" y="1658428"/>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Misión</a:t>
            </a:r>
            <a:endParaRPr/>
          </a:p>
        </p:txBody>
      </p:sp>
      <p:sp>
        <p:nvSpPr>
          <p:cNvPr id="344" name="Google Shape;344;p9"/>
          <p:cNvSpPr txBox="1"/>
          <p:nvPr>
            <p:ph idx="4" type="body"/>
          </p:nvPr>
        </p:nvSpPr>
        <p:spPr>
          <a:xfrm>
            <a:off x="5385905" y="4833380"/>
            <a:ext cx="5162709" cy="42139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s-ES"/>
              <a:t>Actitud hacia la tecnología</a:t>
            </a:r>
            <a:endParaRPr/>
          </a:p>
        </p:txBody>
      </p:sp>
      <p:sp>
        <p:nvSpPr>
          <p:cNvPr id="345" name="Google Shape;345;p9"/>
          <p:cNvSpPr txBox="1"/>
          <p:nvPr>
            <p:ph idx="5" type="body"/>
          </p:nvPr>
        </p:nvSpPr>
        <p:spPr>
          <a:xfrm>
            <a:off x="5385906" y="2122240"/>
            <a:ext cx="5162709" cy="265665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b="1" lang="es-ES"/>
              <a:t>Objetivo:</a:t>
            </a:r>
            <a:r>
              <a:rPr lang="es-ES"/>
              <a:t> Para poder montar un nuevo ordenador más potente con el que jugar a videojuegos de última generación y también para fardar un poco de ello con sus amigos</a:t>
            </a:r>
            <a:endParaRPr/>
          </a:p>
          <a:p>
            <a:pPr indent="-228600" lvl="0" marL="228600" rtl="0" algn="l">
              <a:lnSpc>
                <a:spcPct val="100000"/>
              </a:lnSpc>
              <a:spcBef>
                <a:spcPts val="600"/>
              </a:spcBef>
              <a:spcAft>
                <a:spcPts val="0"/>
              </a:spcAft>
              <a:buClr>
                <a:schemeClr val="lt1"/>
              </a:buClr>
              <a:buSzPts val="1400"/>
              <a:buFont typeface="Arial"/>
              <a:buChar char="•"/>
            </a:pPr>
            <a:r>
              <a:rPr b="1" lang="es-ES"/>
              <a:t>Expectativas:</a:t>
            </a:r>
            <a:r>
              <a:rPr lang="es-ES"/>
              <a:t> Espera que esta aplicación pueda ayudarle a hacer un ordenador de una forma sencilla porque tampoco entiende mucho de que puede ser lo mejor que se ofrece en el mercado</a:t>
            </a:r>
            <a:endParaRPr/>
          </a:p>
          <a:p>
            <a:pPr indent="-228600" lvl="0" marL="228600" rtl="0" algn="l">
              <a:lnSpc>
                <a:spcPct val="100000"/>
              </a:lnSpc>
              <a:spcBef>
                <a:spcPts val="600"/>
              </a:spcBef>
              <a:spcAft>
                <a:spcPts val="0"/>
              </a:spcAft>
              <a:buClr>
                <a:schemeClr val="lt1"/>
              </a:buClr>
              <a:buSzPts val="1400"/>
              <a:buFont typeface="Arial"/>
              <a:buChar char="•"/>
            </a:pPr>
            <a:r>
              <a:rPr b="1" lang="es-ES"/>
              <a:t>Urgencia:</a:t>
            </a:r>
            <a:r>
              <a:rPr lang="es-ES"/>
              <a:t> Le gustaría usarla inmediatamente</a:t>
            </a:r>
            <a:endParaRPr/>
          </a:p>
          <a:p>
            <a:pPr indent="-228600" lvl="0" marL="228600" rtl="0" algn="l">
              <a:lnSpc>
                <a:spcPct val="100000"/>
              </a:lnSpc>
              <a:spcBef>
                <a:spcPts val="600"/>
              </a:spcBef>
              <a:spcAft>
                <a:spcPts val="0"/>
              </a:spcAft>
              <a:buClr>
                <a:schemeClr val="lt1"/>
              </a:buClr>
              <a:buSzPts val="1400"/>
              <a:buFont typeface="Arial"/>
              <a:buChar char="•"/>
            </a:pPr>
            <a:r>
              <a:rPr b="1" lang="es-ES"/>
              <a:t>Deseo:</a:t>
            </a:r>
            <a:r>
              <a:rPr lang="es-ES"/>
              <a:t> Porque es una necesidad suya la de poder jugar con sus amigos y de probar los juegos que juegan sus youtubers favoritos.</a:t>
            </a:r>
            <a:endParaRPr/>
          </a:p>
        </p:txBody>
      </p:sp>
      <p:sp>
        <p:nvSpPr>
          <p:cNvPr id="346" name="Google Shape;346;p9"/>
          <p:cNvSpPr txBox="1"/>
          <p:nvPr>
            <p:ph idx="6" type="body"/>
          </p:nvPr>
        </p:nvSpPr>
        <p:spPr>
          <a:xfrm>
            <a:off x="5385905" y="5303852"/>
            <a:ext cx="5162709" cy="126772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400"/>
              <a:buFont typeface="Arial"/>
              <a:buChar char="•"/>
            </a:pPr>
            <a:r>
              <a:rPr lang="es-ES"/>
              <a:t>Amigable, acostumbrado</a:t>
            </a:r>
            <a:endParaRPr/>
          </a:p>
        </p:txBody>
      </p:sp>
      <p:sp>
        <p:nvSpPr>
          <p:cNvPr id="347" name="Google Shape;347;p9"/>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Black"/>
              <a:buNone/>
            </a:pPr>
            <a:r>
              <a:rPr lang="es-ES"/>
              <a:t>Carlos Perez</a:t>
            </a:r>
            <a:br>
              <a:rPr lang="es-ES"/>
            </a:br>
            <a:r>
              <a:rPr lang="es-ES" sz="1800"/>
              <a:t>Edad 24</a:t>
            </a:r>
            <a:br>
              <a:rPr lang="es-ES" sz="1800"/>
            </a:br>
            <a:r>
              <a:rPr lang="es-ES" sz="1800"/>
              <a:t>Sexo Masculino</a:t>
            </a:r>
            <a:br>
              <a:rPr lang="es-ES" sz="1800"/>
            </a:br>
            <a:r>
              <a:rPr lang="es-ES" sz="1800"/>
              <a:t>Educación Bachillerato</a:t>
            </a:r>
            <a:br>
              <a:rPr lang="es-ES"/>
            </a:br>
            <a:br>
              <a:rPr lang="es-ES"/>
            </a:br>
            <a:br>
              <a:rPr lang="es-ES"/>
            </a:br>
            <a:endParaRPr/>
          </a:p>
        </p:txBody>
      </p:sp>
      <p:pic>
        <p:nvPicPr>
          <p:cNvPr id="348" name="Google Shape;348;p9"/>
          <p:cNvPicPr preferRelativeResize="0"/>
          <p:nvPr/>
        </p:nvPicPr>
        <p:blipFill rotWithShape="1">
          <a:blip r:embed="rId3">
            <a:alphaModFix/>
          </a:blip>
          <a:srcRect b="5600" l="0" r="0" t="5600"/>
          <a:stretch/>
        </p:blipFill>
        <p:spPr>
          <a:xfrm>
            <a:off x="2462689" y="4048718"/>
            <a:ext cx="2368061" cy="2102177"/>
          </a:xfrm>
          <a:prstGeom prst="hexagon">
            <a:avLst>
              <a:gd fmla="val 25000" name="adj"/>
              <a:gd fmla="val 115470" name="vf"/>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ersonalizar">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2023-11-20T21:29:10Z</dcterms:created>
  <dc:creator>Jose Antonio Padial Molina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