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7b8095fb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7b8095fb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7b8095fb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7b8095fb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7f5200d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7f5200d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7b8095fb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7b8095fb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7b8095fbc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7b8095fbc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7b8095fbc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7b8095fbc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7b8095fb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7b8095fb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7b8095fb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7b8095fb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7b8095fb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7b8095fb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7b8095fb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7b8095fb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7b8095fb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7b8095fb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7b8095fbc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7b8095fbc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b8095fbc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7b8095fbc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b8095fbc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7b8095fbc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b8095fbc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7b8095fbc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PROMachine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017"/>
              <a:t>Grupo: </a:t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17"/>
              <a:t>Flor Debhora Escobar Pedraza</a:t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17"/>
              <a:t>Jose Antonio Padial Molina</a:t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17"/>
              <a:t>José Jiménez Cazorla</a:t>
            </a:r>
            <a:endParaRPr sz="101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HTA - Disposición de recursos informativos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0" y="1466600"/>
            <a:ext cx="8878598" cy="32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AI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107175" y="1031875"/>
            <a:ext cx="7620000" cy="3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Sistemas</a:t>
            </a:r>
            <a:r>
              <a:rPr lang="es" sz="1900"/>
              <a:t> de organización</a:t>
            </a:r>
            <a:endParaRPr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Esquemas: Exactos(</a:t>
            </a:r>
            <a:r>
              <a:rPr lang="es" sz="1771"/>
              <a:t>cronológicos: configuraciones, posts, comentarios</a:t>
            </a:r>
            <a:r>
              <a:rPr lang="es" sz="1771"/>
              <a:t>),  Ambiguos (</a:t>
            </a:r>
            <a:r>
              <a:rPr lang="es" sz="1771"/>
              <a:t>Por temas, por tareas</a:t>
            </a:r>
            <a:r>
              <a:rPr lang="es" sz="1771"/>
              <a:t>).</a:t>
            </a:r>
            <a:endParaRPr sz="177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Estructura: </a:t>
            </a:r>
            <a:r>
              <a:rPr lang="es" sz="1771"/>
              <a:t>Secuencial (Construir mi PC, Test).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Sistemas de navegación</a:t>
            </a:r>
            <a:endParaRPr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Ámbito</a:t>
            </a:r>
            <a:r>
              <a:rPr lang="es" sz="1771"/>
              <a:t>: Global, local, contextual</a:t>
            </a:r>
            <a:r>
              <a:rPr lang="es" sz="1771"/>
              <a:t>.</a:t>
            </a:r>
            <a:endParaRPr sz="177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Herramientas: Tablas, Visitas guiadas.</a:t>
            </a:r>
            <a:endParaRPr sz="177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266425" y="310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AI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107175" y="1031875"/>
            <a:ext cx="7620000" cy="3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Sistemas de Búsqueda</a:t>
            </a:r>
            <a:endParaRPr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Elemento conocido: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Búsqueda de componentes en los foros por el nombre, búsqueda de seminarios por nombre. 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De existencia: </a:t>
            </a:r>
            <a:r>
              <a:rPr lang="es" sz="1600"/>
              <a:t>Seminarios por autor, reviews de componentes.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Por exploración: </a:t>
            </a:r>
            <a:r>
              <a:rPr lang="es" sz="1600"/>
              <a:t>Posts destacados, Configuraciones top.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Avanzado.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Etiquetado</a:t>
            </a:r>
            <a:endParaRPr sz="1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771"/>
              <a:t>Icono Chat.</a:t>
            </a:r>
            <a:endParaRPr sz="177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900"/>
              <a:t>5 estrellas: reviews.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conceptos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500" y="1116725"/>
            <a:ext cx="589652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Wireflow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813" y="1405600"/>
            <a:ext cx="8016835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 y Prototipo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59850"/>
            <a:ext cx="70389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Plan de entregas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Arquitectura de la información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Wireflow</a:t>
            </a:r>
            <a:endParaRPr sz="2000"/>
          </a:p>
          <a:p>
            <a:pPr indent="-343000" lvl="0" marL="446399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Bocetos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Prototipo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entregas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4800"/>
            <a:ext cx="8839200" cy="33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1757" r="19434" t="0"/>
          <a:stretch/>
        </p:blipFill>
        <p:spPr>
          <a:xfrm>
            <a:off x="73150" y="262125"/>
            <a:ext cx="9011425" cy="37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0450"/>
            <a:ext cx="8839201" cy="357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0" y="659900"/>
            <a:ext cx="8839201" cy="335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la Información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HTA - Visualización de Componentes en 3D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5" y="1569425"/>
            <a:ext cx="8839204" cy="278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