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fdbad8b9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fdbad8b9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fdbad8b9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fdbad8b9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fdbad8b92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fdbad8b9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fdbad8b9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fdbad8b9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dbad8b9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fdbad8b9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fdbad8b9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fdbad8b9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fdbad8b9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fdbad8b9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fdbad8b9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fdbad8b9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fdbad8b9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fdbad8b9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fdbad8b9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fdbad8b9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dbad8b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dbad8b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fdbad8b9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fdbad8b9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PROMachine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3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017"/>
              <a:t>Grupo: </a:t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17"/>
              <a:t>Flor Debhora Escobar Pedraza</a:t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17"/>
              <a:t>Jose Antonio Padial Molina</a:t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17"/>
              <a:t>José Jiménez Cazorla</a:t>
            </a:r>
            <a:endParaRPr sz="101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Wireflow Web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4" cy="264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Wireflows App Móvil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4" cy="2611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 y Prototipos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559850"/>
            <a:ext cx="70389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A</a:t>
            </a:r>
            <a:r>
              <a:rPr lang="es" sz="2000"/>
              <a:t>rquitectura de la información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Wireflows</a:t>
            </a:r>
            <a:endParaRPr sz="2000"/>
          </a:p>
          <a:p>
            <a:pPr indent="-343000" lvl="0" marL="446399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Bocetos en Figma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Prototipos en Figma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la Información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HTA - Visualización de Componentes en 3D modificado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0" y="1586775"/>
            <a:ext cx="8839200" cy="263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HTA - Disposición de recursos informativos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0" y="1466600"/>
            <a:ext cx="8878598" cy="32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AI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1107175" y="1031875"/>
            <a:ext cx="7620000" cy="3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Sistemas de organización</a:t>
            </a:r>
            <a:endParaRPr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Esquemas: Exactos(cronológicos: configuraciones, posts, comentarios),  Ambiguos (Por temas, por tareas).</a:t>
            </a:r>
            <a:endParaRPr sz="177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Estructura: Jerárquica (Seminarios), Secuencial (Construir mi PC, Test).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Sistemas de navegación</a:t>
            </a:r>
            <a:endParaRPr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Ámbito: Global, local, contextual.</a:t>
            </a:r>
            <a:endParaRPr sz="177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Herramientas: Tablas, Visitas guiadas.</a:t>
            </a:r>
            <a:endParaRPr sz="177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266425" y="310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AI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107175" y="1031875"/>
            <a:ext cx="7620000" cy="3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Sistemas de Búsqueda</a:t>
            </a:r>
            <a:endParaRPr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Elemento conocido: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Búsqueda de componentes en los foros por el nombre, búsqueda de seminarios por nombre. 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De existencia: </a:t>
            </a:r>
            <a:r>
              <a:rPr lang="es" sz="1600"/>
              <a:t>Seminarios por autor, reviews de componentes.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Por exploración: </a:t>
            </a:r>
            <a:r>
              <a:rPr lang="es" sz="1600"/>
              <a:t>Posts destacados, Configuraciones top.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Avanzado.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Etiquetado</a:t>
            </a:r>
            <a:endParaRPr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Icono Chat.</a:t>
            </a:r>
            <a:endParaRPr sz="177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900"/>
              <a:t>5 estrellas: reviews.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conceptos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175" y="1103625"/>
            <a:ext cx="447122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Wireflows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