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0" roundtripDataSignature="AMtx7mjdQjkzFxd8f9kqbxJY6yror7dN8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0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0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3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>
              <a:solidFill>
                <a:srgbClr val="88A44E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Plantilla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s-ES"/>
              <a:t>Test de recorridos cognitivos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3065037" y="4788092"/>
            <a:ext cx="591700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DESSI (Desarrollo y Evaluación de Sistemas Software Interactivos) – Universidad de Granada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567" y="1050721"/>
            <a:ext cx="2021549" cy="1637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043964"/>
            <a:ext cx="2114116" cy="2099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48664" y="3148685"/>
            <a:ext cx="1962645" cy="199481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"/>
          <p:cNvSpPr/>
          <p:nvPr/>
        </p:nvSpPr>
        <p:spPr>
          <a:xfrm>
            <a:off x="2248664" y="746322"/>
            <a:ext cx="1962645" cy="159289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2248664" y="376990"/>
            <a:ext cx="14798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Iniciar sesión</a:t>
            </a:r>
            <a:endParaRPr/>
          </a:p>
        </p:txBody>
      </p:sp>
      <p:grpSp>
        <p:nvGrpSpPr>
          <p:cNvPr id="101" name="Google Shape;101;p2"/>
          <p:cNvGrpSpPr/>
          <p:nvPr/>
        </p:nvGrpSpPr>
        <p:grpSpPr>
          <a:xfrm>
            <a:off x="2328828" y="832766"/>
            <a:ext cx="1265136" cy="246221"/>
            <a:chOff x="2328828" y="832766"/>
            <a:chExt cx="1265136" cy="246221"/>
          </a:xfrm>
        </p:grpSpPr>
        <p:sp>
          <p:nvSpPr>
            <p:cNvPr id="102" name="Google Shape;102;p2"/>
            <p:cNvSpPr txBox="1"/>
            <p:nvPr/>
          </p:nvSpPr>
          <p:spPr>
            <a:xfrm>
              <a:off x="2485968" y="832766"/>
              <a:ext cx="1107996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Ingresar email	</a:t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" name="Google Shape;104;p2"/>
          <p:cNvGrpSpPr/>
          <p:nvPr/>
        </p:nvGrpSpPr>
        <p:grpSpPr>
          <a:xfrm>
            <a:off x="2328828" y="1041751"/>
            <a:ext cx="1213840" cy="246221"/>
            <a:chOff x="2328828" y="832766"/>
            <a:chExt cx="1213840" cy="246221"/>
          </a:xfrm>
        </p:grpSpPr>
        <p:sp>
          <p:nvSpPr>
            <p:cNvPr id="105" name="Google Shape;105;p2"/>
            <p:cNvSpPr txBox="1"/>
            <p:nvPr/>
          </p:nvSpPr>
          <p:spPr>
            <a:xfrm>
              <a:off x="2485968" y="832766"/>
              <a:ext cx="1056700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Digitar Password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" name="Google Shape;107;p2"/>
          <p:cNvGrpSpPr/>
          <p:nvPr/>
        </p:nvGrpSpPr>
        <p:grpSpPr>
          <a:xfrm>
            <a:off x="2328828" y="1265694"/>
            <a:ext cx="1726800" cy="400110"/>
            <a:chOff x="2328828" y="832766"/>
            <a:chExt cx="1726800" cy="400110"/>
          </a:xfrm>
        </p:grpSpPr>
        <p:sp>
          <p:nvSpPr>
            <p:cNvPr id="108" name="Google Shape;108;p2"/>
            <p:cNvSpPr txBox="1"/>
            <p:nvPr/>
          </p:nvSpPr>
          <p:spPr>
            <a:xfrm>
              <a:off x="2485968" y="832766"/>
              <a:ext cx="156966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Presionar el botón “Iniciar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sesión”</a:t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0" name="Google Shape;110;p2"/>
          <p:cNvSpPr txBox="1"/>
          <p:nvPr/>
        </p:nvSpPr>
        <p:spPr>
          <a:xfrm>
            <a:off x="2597378" y="1826820"/>
            <a:ext cx="3440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</p:txBody>
      </p:sp>
      <p:sp>
        <p:nvSpPr>
          <p:cNvPr id="111" name="Google Shape;111;p2"/>
          <p:cNvSpPr/>
          <p:nvPr/>
        </p:nvSpPr>
        <p:spPr>
          <a:xfrm>
            <a:off x="4630831" y="662924"/>
            <a:ext cx="2002403" cy="241032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4630831" y="243127"/>
            <a:ext cx="13511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Realizar test</a:t>
            </a:r>
            <a:endParaRPr/>
          </a:p>
        </p:txBody>
      </p:sp>
      <p:grpSp>
        <p:nvGrpSpPr>
          <p:cNvPr id="113" name="Google Shape;113;p2"/>
          <p:cNvGrpSpPr/>
          <p:nvPr/>
        </p:nvGrpSpPr>
        <p:grpSpPr>
          <a:xfrm>
            <a:off x="4725913" y="735678"/>
            <a:ext cx="1948015" cy="553998"/>
            <a:chOff x="2328828" y="832766"/>
            <a:chExt cx="1948015" cy="553998"/>
          </a:xfrm>
        </p:grpSpPr>
        <p:sp>
          <p:nvSpPr>
            <p:cNvPr id="114" name="Google Shape;114;p2"/>
            <p:cNvSpPr txBox="1"/>
            <p:nvPr/>
          </p:nvSpPr>
          <p:spPr>
            <a:xfrm>
              <a:off x="2485968" y="832766"/>
              <a:ext cx="1790875" cy="553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Visualizar en el menú la opción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“Realizar test”.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" name="Google Shape;116;p2"/>
          <p:cNvGrpSpPr/>
          <p:nvPr/>
        </p:nvGrpSpPr>
        <p:grpSpPr>
          <a:xfrm>
            <a:off x="4725913" y="1063884"/>
            <a:ext cx="1652325" cy="400110"/>
            <a:chOff x="2328828" y="951987"/>
            <a:chExt cx="1652325" cy="400110"/>
          </a:xfrm>
        </p:grpSpPr>
        <p:sp>
          <p:nvSpPr>
            <p:cNvPr id="117" name="Google Shape;117;p2"/>
            <p:cNvSpPr txBox="1"/>
            <p:nvPr/>
          </p:nvSpPr>
          <p:spPr>
            <a:xfrm>
              <a:off x="2478819" y="951987"/>
              <a:ext cx="150233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Presionar el hipervínculo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“Realizar test”.</a:t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2328828" y="109713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" name="Google Shape;119;p2"/>
          <p:cNvGrpSpPr/>
          <p:nvPr/>
        </p:nvGrpSpPr>
        <p:grpSpPr>
          <a:xfrm>
            <a:off x="4725913" y="1415598"/>
            <a:ext cx="1965279" cy="707886"/>
            <a:chOff x="2333269" y="1088282"/>
            <a:chExt cx="1965279" cy="707886"/>
          </a:xfrm>
        </p:grpSpPr>
        <p:sp>
          <p:nvSpPr>
            <p:cNvPr id="120" name="Google Shape;120;p2"/>
            <p:cNvSpPr txBox="1"/>
            <p:nvPr/>
          </p:nvSpPr>
          <p:spPr>
            <a:xfrm>
              <a:off x="2478819" y="1088282"/>
              <a:ext cx="1819729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Leer las preguntas de la encu-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Esta.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Leer las alternativas de la encu-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esta</a:t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333269" y="1211775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2" name="Google Shape;122;p2"/>
          <p:cNvSpPr/>
          <p:nvPr/>
        </p:nvSpPr>
        <p:spPr>
          <a:xfrm>
            <a:off x="7064735" y="825538"/>
            <a:ext cx="2002403" cy="175853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"/>
          <p:cNvSpPr txBox="1"/>
          <p:nvPr/>
        </p:nvSpPr>
        <p:spPr>
          <a:xfrm>
            <a:off x="6925685" y="123088"/>
            <a:ext cx="224426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configura-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ciones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4" name="Google Shape;124;p2"/>
          <p:cNvGrpSpPr/>
          <p:nvPr/>
        </p:nvGrpSpPr>
        <p:grpSpPr>
          <a:xfrm>
            <a:off x="7138178" y="842099"/>
            <a:ext cx="2015341" cy="400110"/>
            <a:chOff x="2328828" y="832766"/>
            <a:chExt cx="2015341" cy="400110"/>
          </a:xfrm>
        </p:grpSpPr>
        <p:sp>
          <p:nvSpPr>
            <p:cNvPr id="125" name="Google Shape;125;p2"/>
            <p:cNvSpPr txBox="1"/>
            <p:nvPr/>
          </p:nvSpPr>
          <p:spPr>
            <a:xfrm>
              <a:off x="2485968" y="832766"/>
              <a:ext cx="1858201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Click sobre la configuración que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 llama la atención.</a:t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" name="Google Shape;127;p2"/>
          <p:cNvGrpSpPr/>
          <p:nvPr/>
        </p:nvGrpSpPr>
        <p:grpSpPr>
          <a:xfrm>
            <a:off x="7138178" y="1216228"/>
            <a:ext cx="1806951" cy="400110"/>
            <a:chOff x="2328828" y="832766"/>
            <a:chExt cx="1806951" cy="400110"/>
          </a:xfrm>
        </p:grpSpPr>
        <p:sp>
          <p:nvSpPr>
            <p:cNvPr id="128" name="Google Shape;128;p2"/>
            <p:cNvSpPr txBox="1"/>
            <p:nvPr/>
          </p:nvSpPr>
          <p:spPr>
            <a:xfrm>
              <a:off x="2485968" y="832766"/>
              <a:ext cx="1649811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Visualizar componentes que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Componen el ordenador.</a:t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" name="Google Shape;130;p2"/>
          <p:cNvGrpSpPr/>
          <p:nvPr/>
        </p:nvGrpSpPr>
        <p:grpSpPr>
          <a:xfrm>
            <a:off x="7138178" y="1665804"/>
            <a:ext cx="1952824" cy="246221"/>
            <a:chOff x="2328828" y="832766"/>
            <a:chExt cx="1952824" cy="246221"/>
          </a:xfrm>
        </p:grpSpPr>
        <p:sp>
          <p:nvSpPr>
            <p:cNvPr id="131" name="Google Shape;131;p2"/>
            <p:cNvSpPr txBox="1"/>
            <p:nvPr/>
          </p:nvSpPr>
          <p:spPr>
            <a:xfrm>
              <a:off x="2485968" y="832766"/>
              <a:ext cx="1795684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Ver precio total del ordenador.</a:t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" name="Google Shape;133;p2"/>
          <p:cNvGrpSpPr/>
          <p:nvPr/>
        </p:nvGrpSpPr>
        <p:grpSpPr>
          <a:xfrm>
            <a:off x="7138178" y="1925819"/>
            <a:ext cx="1784509" cy="400110"/>
            <a:chOff x="2328828" y="832766"/>
            <a:chExt cx="1784509" cy="400110"/>
          </a:xfrm>
        </p:grpSpPr>
        <p:sp>
          <p:nvSpPr>
            <p:cNvPr id="134" name="Google Shape;134;p2"/>
            <p:cNvSpPr txBox="1"/>
            <p:nvPr/>
          </p:nvSpPr>
          <p:spPr>
            <a:xfrm>
              <a:off x="2485968" y="832766"/>
              <a:ext cx="1627369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Hacer click para comprar el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ordenador</a:t>
              </a: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36" name="Google Shape;136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51551" y="3176186"/>
            <a:ext cx="1962645" cy="199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58014" y="3148685"/>
            <a:ext cx="1962645" cy="199481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"/>
          <p:cNvSpPr txBox="1"/>
          <p:nvPr/>
        </p:nvSpPr>
        <p:spPr>
          <a:xfrm>
            <a:off x="123797" y="264706"/>
            <a:ext cx="156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de Evaluación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Recorridos Cognitivos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App: Pro Machine</a:t>
            </a:r>
            <a:endParaRPr/>
          </a:p>
        </p:txBody>
      </p:sp>
      <p:cxnSp>
        <p:nvCxnSpPr>
          <p:cNvPr id="139" name="Google Shape;139;p2"/>
          <p:cNvCxnSpPr/>
          <p:nvPr/>
        </p:nvCxnSpPr>
        <p:spPr>
          <a:xfrm flipH="1" rot="10800000">
            <a:off x="4211309" y="1050721"/>
            <a:ext cx="419522" cy="363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" name="Google Shape;140;p2"/>
          <p:cNvCxnSpPr/>
          <p:nvPr/>
        </p:nvCxnSpPr>
        <p:spPr>
          <a:xfrm flipH="1" rot="10800000">
            <a:off x="6638492" y="1012677"/>
            <a:ext cx="419522" cy="363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1" name="Google Shape;141;p2"/>
          <p:cNvSpPr/>
          <p:nvPr/>
        </p:nvSpPr>
        <p:spPr>
          <a:xfrm>
            <a:off x="4708977" y="1831287"/>
            <a:ext cx="179422" cy="15758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"/>
          <p:cNvSpPr txBox="1"/>
          <p:nvPr/>
        </p:nvSpPr>
        <p:spPr>
          <a:xfrm>
            <a:off x="4873691" y="2038291"/>
            <a:ext cx="161294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Marcar la alternativa con la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te sientes identificado.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Ir a la siguiente pregunta.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"/>
          <p:cNvSpPr/>
          <p:nvPr/>
        </p:nvSpPr>
        <p:spPr>
          <a:xfrm>
            <a:off x="4720111" y="2112001"/>
            <a:ext cx="179422" cy="15758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"/>
          <p:cNvSpPr/>
          <p:nvPr/>
        </p:nvSpPr>
        <p:spPr>
          <a:xfrm>
            <a:off x="4720111" y="2378207"/>
            <a:ext cx="179422" cy="15758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"/>
          <p:cNvSpPr/>
          <p:nvPr/>
        </p:nvSpPr>
        <p:spPr>
          <a:xfrm>
            <a:off x="4725913" y="2584075"/>
            <a:ext cx="179422" cy="15758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"/>
          <p:cNvSpPr/>
          <p:nvPr/>
        </p:nvSpPr>
        <p:spPr>
          <a:xfrm>
            <a:off x="4729813" y="2821275"/>
            <a:ext cx="179422" cy="15758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"/>
          <p:cNvSpPr txBox="1"/>
          <p:nvPr/>
        </p:nvSpPr>
        <p:spPr>
          <a:xfrm>
            <a:off x="4866405" y="2760041"/>
            <a:ext cx="135165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Completar la encuesta</a:t>
            </a:r>
            <a:endParaRPr/>
          </a:p>
        </p:txBody>
      </p:sp>
      <p:sp>
        <p:nvSpPr>
          <p:cNvPr id="148" name="Google Shape;148;p2"/>
          <p:cNvSpPr txBox="1"/>
          <p:nvPr/>
        </p:nvSpPr>
        <p:spPr>
          <a:xfrm>
            <a:off x="4871463" y="2529730"/>
            <a:ext cx="166423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Revisar la Pregunta anterior.</a:t>
            </a:r>
            <a:endParaRPr/>
          </a:p>
        </p:txBody>
      </p:sp>
      <p:sp>
        <p:nvSpPr>
          <p:cNvPr id="149" name="Google Shape;149;p2"/>
          <p:cNvSpPr txBox="1"/>
          <p:nvPr/>
        </p:nvSpPr>
        <p:spPr>
          <a:xfrm>
            <a:off x="2305629" y="3283513"/>
            <a:ext cx="1930337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Si, el usuario pudo ingresar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usuario y contraseña con rapidez.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"/>
          <p:cNvSpPr txBox="1"/>
          <p:nvPr/>
        </p:nvSpPr>
        <p:spPr>
          <a:xfrm>
            <a:off x="2326517" y="3759162"/>
            <a:ext cx="203773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Si, el usuario vio todas las opciones.</a:t>
            </a:r>
            <a:endParaRPr/>
          </a:p>
        </p:txBody>
      </p:sp>
      <p:sp>
        <p:nvSpPr>
          <p:cNvPr id="151" name="Google Shape;151;p2"/>
          <p:cNvSpPr txBox="1"/>
          <p:nvPr/>
        </p:nvSpPr>
        <p:spPr>
          <a:xfrm>
            <a:off x="2328828" y="4691738"/>
            <a:ext cx="178927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Si, al iniciar sesión la aplicación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redirigida al home.</a:t>
            </a:r>
            <a:endParaRPr/>
          </a:p>
        </p:txBody>
      </p:sp>
      <p:sp>
        <p:nvSpPr>
          <p:cNvPr id="152" name="Google Shape;152;p2"/>
          <p:cNvSpPr txBox="1"/>
          <p:nvPr/>
        </p:nvSpPr>
        <p:spPr>
          <a:xfrm>
            <a:off x="2305629" y="4206514"/>
            <a:ext cx="2093843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Si, es un login familiar por el usuario.</a:t>
            </a:r>
            <a:endParaRPr/>
          </a:p>
        </p:txBody>
      </p:sp>
      <p:sp>
        <p:nvSpPr>
          <p:cNvPr id="153" name="Google Shape;153;p2"/>
          <p:cNvSpPr txBox="1"/>
          <p:nvPr/>
        </p:nvSpPr>
        <p:spPr>
          <a:xfrm>
            <a:off x="4708977" y="4691738"/>
            <a:ext cx="214994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Si, el usuario muestra que la encuesta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 sido completada.</a:t>
            </a:r>
            <a:endParaRPr/>
          </a:p>
        </p:txBody>
      </p:sp>
      <p:sp>
        <p:nvSpPr>
          <p:cNvPr id="154" name="Google Shape;154;p2"/>
          <p:cNvSpPr txBox="1"/>
          <p:nvPr/>
        </p:nvSpPr>
        <p:spPr>
          <a:xfrm>
            <a:off x="4771414" y="3315158"/>
            <a:ext cx="203773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Si, el usuario vio todas las opciones.</a:t>
            </a:r>
            <a:endParaRPr/>
          </a:p>
        </p:txBody>
      </p:sp>
      <p:sp>
        <p:nvSpPr>
          <p:cNvPr id="155" name="Google Shape;155;p2"/>
          <p:cNvSpPr txBox="1"/>
          <p:nvPr/>
        </p:nvSpPr>
        <p:spPr>
          <a:xfrm>
            <a:off x="4759621" y="3783199"/>
            <a:ext cx="187887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Si, el usuario vio su avance.</a:t>
            </a:r>
            <a:endParaRPr/>
          </a:p>
        </p:txBody>
      </p:sp>
      <p:sp>
        <p:nvSpPr>
          <p:cNvPr id="156" name="Google Shape;156;p2"/>
          <p:cNvSpPr txBox="1"/>
          <p:nvPr/>
        </p:nvSpPr>
        <p:spPr>
          <a:xfrm>
            <a:off x="4740726" y="4252860"/>
            <a:ext cx="1878871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Si, tenia que completar la encuesta. El usuario terminaba y presionaba el botón siguiente. </a:t>
            </a:r>
            <a:endParaRPr/>
          </a:p>
        </p:txBody>
      </p:sp>
      <p:sp>
        <p:nvSpPr>
          <p:cNvPr id="157" name="Google Shape;157;p2"/>
          <p:cNvSpPr txBox="1"/>
          <p:nvPr/>
        </p:nvSpPr>
        <p:spPr>
          <a:xfrm>
            <a:off x="7141788" y="3283513"/>
            <a:ext cx="187887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Si, hizo click sobre una de ellas con facilidad.</a:t>
            </a:r>
            <a:endParaRPr/>
          </a:p>
        </p:txBody>
      </p:sp>
      <p:sp>
        <p:nvSpPr>
          <p:cNvPr id="158" name="Google Shape;158;p2"/>
          <p:cNvSpPr txBox="1"/>
          <p:nvPr/>
        </p:nvSpPr>
        <p:spPr>
          <a:xfrm>
            <a:off x="7126500" y="3759591"/>
            <a:ext cx="196264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Si, el usuario vio a detalle la información mostrada en el card. </a:t>
            </a:r>
            <a:endParaRPr/>
          </a:p>
        </p:txBody>
      </p:sp>
      <p:sp>
        <p:nvSpPr>
          <p:cNvPr id="159" name="Google Shape;159;p2"/>
          <p:cNvSpPr txBox="1"/>
          <p:nvPr/>
        </p:nvSpPr>
        <p:spPr>
          <a:xfrm>
            <a:off x="7064736" y="4182356"/>
            <a:ext cx="210521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Si, el usuario hizo click de cada componente y fue redirigido al sitio. </a:t>
            </a:r>
            <a:endParaRPr/>
          </a:p>
        </p:txBody>
      </p:sp>
      <p:sp>
        <p:nvSpPr>
          <p:cNvPr id="160" name="Google Shape;160;p2"/>
          <p:cNvSpPr txBox="1"/>
          <p:nvPr/>
        </p:nvSpPr>
        <p:spPr>
          <a:xfrm>
            <a:off x="7138178" y="4511582"/>
            <a:ext cx="200038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este caso no era necesario retroalimentación, pero el usuario no se perdió.  Cerro la pagina y volvió al sitio de Pro Machine.</a:t>
            </a:r>
            <a:endParaRPr/>
          </a:p>
        </p:txBody>
      </p:sp>
      <p:pic>
        <p:nvPicPr>
          <p:cNvPr id="161" name="Google Shape;161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21136" y="860391"/>
            <a:ext cx="194806" cy="19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26517" y="1059676"/>
            <a:ext cx="194806" cy="19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41788" y="842727"/>
            <a:ext cx="194806" cy="19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52052" y="2760336"/>
            <a:ext cx="194806" cy="19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53766" y="2551371"/>
            <a:ext cx="194806" cy="19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34690" y="2329356"/>
            <a:ext cx="194806" cy="19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25074" y="2049430"/>
            <a:ext cx="194806" cy="19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08467" y="1788162"/>
            <a:ext cx="194806" cy="19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25913" y="1501866"/>
            <a:ext cx="194806" cy="19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37807" y="1165469"/>
            <a:ext cx="194806" cy="19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61786" y="695398"/>
            <a:ext cx="194806" cy="19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04964" y="1278761"/>
            <a:ext cx="194806" cy="19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55642" y="1911088"/>
            <a:ext cx="194806" cy="19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65985" y="1665670"/>
            <a:ext cx="194806" cy="19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54789" y="1186902"/>
            <a:ext cx="194806" cy="194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5510" y="3148685"/>
            <a:ext cx="1962645" cy="199481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"/>
          <p:cNvSpPr/>
          <p:nvPr/>
        </p:nvSpPr>
        <p:spPr>
          <a:xfrm>
            <a:off x="2315510" y="746322"/>
            <a:ext cx="1962645" cy="179623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3"/>
          <p:cNvSpPr txBox="1"/>
          <p:nvPr/>
        </p:nvSpPr>
        <p:spPr>
          <a:xfrm>
            <a:off x="2216043" y="113860"/>
            <a:ext cx="208441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 listado de confi-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guraciones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3" name="Google Shape;183;p3"/>
          <p:cNvGrpSpPr/>
          <p:nvPr/>
        </p:nvGrpSpPr>
        <p:grpSpPr>
          <a:xfrm>
            <a:off x="2395674" y="832766"/>
            <a:ext cx="1800539" cy="400110"/>
            <a:chOff x="2328828" y="832766"/>
            <a:chExt cx="1800539" cy="400110"/>
          </a:xfrm>
        </p:grpSpPr>
        <p:sp>
          <p:nvSpPr>
            <p:cNvPr id="184" name="Google Shape;184;p3"/>
            <p:cNvSpPr txBox="1"/>
            <p:nvPr/>
          </p:nvSpPr>
          <p:spPr>
            <a:xfrm>
              <a:off x="2485968" y="832766"/>
              <a:ext cx="1643399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Presionar el botón “Ver mis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configuraciones”.</a:t>
              </a: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6" name="Google Shape;186;p3"/>
          <p:cNvGrpSpPr/>
          <p:nvPr/>
        </p:nvGrpSpPr>
        <p:grpSpPr>
          <a:xfrm>
            <a:off x="2395674" y="1265694"/>
            <a:ext cx="1818172" cy="553998"/>
            <a:chOff x="2328828" y="832766"/>
            <a:chExt cx="1818172" cy="553998"/>
          </a:xfrm>
        </p:grpSpPr>
        <p:sp>
          <p:nvSpPr>
            <p:cNvPr id="187" name="Google Shape;187;p3"/>
            <p:cNvSpPr txBox="1"/>
            <p:nvPr/>
          </p:nvSpPr>
          <p:spPr>
            <a:xfrm>
              <a:off x="2485968" y="832766"/>
              <a:ext cx="1661032" cy="553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Verificar que el estado de la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Configuración cambio a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“Compartido”.</a:t>
              </a: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9" name="Google Shape;189;p3"/>
          <p:cNvGrpSpPr/>
          <p:nvPr/>
        </p:nvGrpSpPr>
        <p:grpSpPr>
          <a:xfrm>
            <a:off x="2395674" y="1728840"/>
            <a:ext cx="1835805" cy="400110"/>
            <a:chOff x="2328828" y="832766"/>
            <a:chExt cx="1835805" cy="400110"/>
          </a:xfrm>
        </p:grpSpPr>
        <p:sp>
          <p:nvSpPr>
            <p:cNvPr id="190" name="Google Shape;190;p3"/>
            <p:cNvSpPr txBox="1"/>
            <p:nvPr/>
          </p:nvSpPr>
          <p:spPr>
            <a:xfrm>
              <a:off x="2485968" y="832766"/>
              <a:ext cx="1678665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Ver la cantidad de likes tiene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Mi configuración.</a:t>
              </a: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92" name="Google Shape;19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871" y="3145136"/>
            <a:ext cx="1962645" cy="199481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"/>
          <p:cNvSpPr/>
          <p:nvPr/>
        </p:nvSpPr>
        <p:spPr>
          <a:xfrm>
            <a:off x="94871" y="742773"/>
            <a:ext cx="1962645" cy="211537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3"/>
          <p:cNvSpPr txBox="1"/>
          <p:nvPr/>
        </p:nvSpPr>
        <p:spPr>
          <a:xfrm>
            <a:off x="15149" y="98186"/>
            <a:ext cx="217136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Compartir configura-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ción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5" name="Google Shape;195;p3"/>
          <p:cNvGrpSpPr/>
          <p:nvPr/>
        </p:nvGrpSpPr>
        <p:grpSpPr>
          <a:xfrm>
            <a:off x="175035" y="829217"/>
            <a:ext cx="1842217" cy="246221"/>
            <a:chOff x="2328828" y="832766"/>
            <a:chExt cx="1842217" cy="246221"/>
          </a:xfrm>
        </p:grpSpPr>
        <p:sp>
          <p:nvSpPr>
            <p:cNvPr id="196" name="Google Shape;196;p3"/>
            <p:cNvSpPr txBox="1"/>
            <p:nvPr/>
          </p:nvSpPr>
          <p:spPr>
            <a:xfrm>
              <a:off x="2485968" y="832766"/>
              <a:ext cx="1685077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Presionar el botón compartir</a:t>
              </a: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8" name="Google Shape;198;p3"/>
          <p:cNvGrpSpPr/>
          <p:nvPr/>
        </p:nvGrpSpPr>
        <p:grpSpPr>
          <a:xfrm>
            <a:off x="175035" y="1038202"/>
            <a:ext cx="1848629" cy="400110"/>
            <a:chOff x="2328828" y="832766"/>
            <a:chExt cx="1848629" cy="400110"/>
          </a:xfrm>
        </p:grpSpPr>
        <p:sp>
          <p:nvSpPr>
            <p:cNvPr id="199" name="Google Shape;199;p3"/>
            <p:cNvSpPr txBox="1"/>
            <p:nvPr/>
          </p:nvSpPr>
          <p:spPr>
            <a:xfrm>
              <a:off x="2485968" y="832766"/>
              <a:ext cx="1691489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Personalizar el nombre de la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configuración..</a:t>
              </a: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1" name="Google Shape;201;p3"/>
          <p:cNvGrpSpPr/>
          <p:nvPr/>
        </p:nvGrpSpPr>
        <p:grpSpPr>
          <a:xfrm>
            <a:off x="175035" y="1389740"/>
            <a:ext cx="1811760" cy="400110"/>
            <a:chOff x="2328828" y="832766"/>
            <a:chExt cx="1811760" cy="400110"/>
          </a:xfrm>
        </p:grpSpPr>
        <p:sp>
          <p:nvSpPr>
            <p:cNvPr id="202" name="Google Shape;202;p3"/>
            <p:cNvSpPr txBox="1"/>
            <p:nvPr/>
          </p:nvSpPr>
          <p:spPr>
            <a:xfrm>
              <a:off x="2485968" y="832766"/>
              <a:ext cx="165462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Adjuntar imagen de portada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 la configuración.</a:t>
              </a: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4" name="Google Shape;204;p3"/>
          <p:cNvGrpSpPr/>
          <p:nvPr/>
        </p:nvGrpSpPr>
        <p:grpSpPr>
          <a:xfrm>
            <a:off x="164779" y="1771737"/>
            <a:ext cx="1685122" cy="400110"/>
            <a:chOff x="2328828" y="832766"/>
            <a:chExt cx="1685122" cy="400110"/>
          </a:xfrm>
        </p:grpSpPr>
        <p:sp>
          <p:nvSpPr>
            <p:cNvPr id="205" name="Google Shape;205;p3"/>
            <p:cNvSpPr txBox="1"/>
            <p:nvPr/>
          </p:nvSpPr>
          <p:spPr>
            <a:xfrm>
              <a:off x="2485968" y="832766"/>
              <a:ext cx="152798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Presionar sobre el botón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Compartir si esta todo ok.</a:t>
              </a: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Google Shape;207;p3"/>
          <p:cNvGrpSpPr/>
          <p:nvPr/>
        </p:nvGrpSpPr>
        <p:grpSpPr>
          <a:xfrm>
            <a:off x="166710" y="2200890"/>
            <a:ext cx="1827790" cy="400110"/>
            <a:chOff x="2328828" y="832766"/>
            <a:chExt cx="1827790" cy="400110"/>
          </a:xfrm>
        </p:grpSpPr>
        <p:sp>
          <p:nvSpPr>
            <p:cNvPr id="208" name="Google Shape;208;p3"/>
            <p:cNvSpPr txBox="1"/>
            <p:nvPr/>
          </p:nvSpPr>
          <p:spPr>
            <a:xfrm>
              <a:off x="2485968" y="832766"/>
              <a:ext cx="167065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Asegurarse de que se realizó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La actividad con éxito.</a:t>
              </a: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10" name="Google Shape;210;p3"/>
          <p:cNvCxnSpPr/>
          <p:nvPr/>
        </p:nvCxnSpPr>
        <p:spPr>
          <a:xfrm flipH="1" rot="10800000">
            <a:off x="2057516" y="1041751"/>
            <a:ext cx="257994" cy="71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1" name="Google Shape;211;p3"/>
          <p:cNvSpPr txBox="1"/>
          <p:nvPr/>
        </p:nvSpPr>
        <p:spPr>
          <a:xfrm>
            <a:off x="175035" y="3273919"/>
            <a:ext cx="187887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Si, el usuario encontró fácilmente la opción. </a:t>
            </a:r>
            <a:endParaRPr/>
          </a:p>
        </p:txBody>
      </p:sp>
      <p:sp>
        <p:nvSpPr>
          <p:cNvPr id="212" name="Google Shape;212;p3"/>
          <p:cNvSpPr txBox="1"/>
          <p:nvPr/>
        </p:nvSpPr>
        <p:spPr>
          <a:xfrm>
            <a:off x="178645" y="3779335"/>
            <a:ext cx="187887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Si, el usuario ingreso los datos y vio un mensaje de exito </a:t>
            </a:r>
            <a:endParaRPr/>
          </a:p>
        </p:txBody>
      </p:sp>
      <p:sp>
        <p:nvSpPr>
          <p:cNvPr id="213" name="Google Shape;213;p3"/>
          <p:cNvSpPr txBox="1"/>
          <p:nvPr/>
        </p:nvSpPr>
        <p:spPr>
          <a:xfrm>
            <a:off x="178645" y="4213422"/>
            <a:ext cx="187887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Si, el card cambio de estado.</a:t>
            </a:r>
            <a:endParaRPr/>
          </a:p>
        </p:txBody>
      </p:sp>
      <p:sp>
        <p:nvSpPr>
          <p:cNvPr id="214" name="Google Shape;214;p3"/>
          <p:cNvSpPr txBox="1"/>
          <p:nvPr/>
        </p:nvSpPr>
        <p:spPr>
          <a:xfrm>
            <a:off x="178645" y="4676686"/>
            <a:ext cx="187887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Si, el card cambio de estado.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3"/>
          <p:cNvSpPr txBox="1"/>
          <p:nvPr/>
        </p:nvSpPr>
        <p:spPr>
          <a:xfrm>
            <a:off x="2443894" y="3273919"/>
            <a:ext cx="187887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Si, el usuario vio la lista de sus configuraciones con facilidad.</a:t>
            </a:r>
            <a:endParaRPr/>
          </a:p>
        </p:txBody>
      </p:sp>
      <p:sp>
        <p:nvSpPr>
          <p:cNvPr id="216" name="Google Shape;216;p3"/>
          <p:cNvSpPr txBox="1"/>
          <p:nvPr/>
        </p:nvSpPr>
        <p:spPr>
          <a:xfrm>
            <a:off x="2421589" y="3754695"/>
            <a:ext cx="187887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Si, en el card podía ver la información necesaria.</a:t>
            </a:r>
            <a:endParaRPr/>
          </a:p>
        </p:txBody>
      </p:sp>
      <p:sp>
        <p:nvSpPr>
          <p:cNvPr id="217" name="Google Shape;217;p3"/>
          <p:cNvSpPr txBox="1"/>
          <p:nvPr/>
        </p:nvSpPr>
        <p:spPr>
          <a:xfrm>
            <a:off x="2421588" y="4210342"/>
            <a:ext cx="187887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Si, esta opción es mas informativa.</a:t>
            </a:r>
            <a:endParaRPr/>
          </a:p>
        </p:txBody>
      </p:sp>
      <p:sp>
        <p:nvSpPr>
          <p:cNvPr id="218" name="Google Shape;218;p3"/>
          <p:cNvSpPr txBox="1"/>
          <p:nvPr/>
        </p:nvSpPr>
        <p:spPr>
          <a:xfrm>
            <a:off x="2421587" y="4640860"/>
            <a:ext cx="187887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Si, sin embargo, esta opción es informativa.</a:t>
            </a:r>
            <a:endParaRPr/>
          </a:p>
        </p:txBody>
      </p:sp>
      <p:sp>
        <p:nvSpPr>
          <p:cNvPr id="219" name="Google Shape;219;p3"/>
          <p:cNvSpPr/>
          <p:nvPr/>
        </p:nvSpPr>
        <p:spPr>
          <a:xfrm>
            <a:off x="4615076" y="728563"/>
            <a:ext cx="1962645" cy="211537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0" name="Google Shape;220;p3"/>
          <p:cNvGrpSpPr/>
          <p:nvPr/>
        </p:nvGrpSpPr>
        <p:grpSpPr>
          <a:xfrm>
            <a:off x="4695240" y="815007"/>
            <a:ext cx="2066637" cy="246221"/>
            <a:chOff x="2328828" y="832766"/>
            <a:chExt cx="2066637" cy="246221"/>
          </a:xfrm>
        </p:grpSpPr>
        <p:sp>
          <p:nvSpPr>
            <p:cNvPr id="221" name="Google Shape;221;p3"/>
            <p:cNvSpPr txBox="1"/>
            <p:nvPr/>
          </p:nvSpPr>
          <p:spPr>
            <a:xfrm>
              <a:off x="2485968" y="832766"/>
              <a:ext cx="1909497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Ver información de componente.</a:t>
              </a: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3" name="Google Shape;223;p3"/>
          <p:cNvGrpSpPr/>
          <p:nvPr/>
        </p:nvGrpSpPr>
        <p:grpSpPr>
          <a:xfrm>
            <a:off x="4695240" y="1023992"/>
            <a:ext cx="1741228" cy="400110"/>
            <a:chOff x="2328828" y="832766"/>
            <a:chExt cx="1741228" cy="400110"/>
          </a:xfrm>
        </p:grpSpPr>
        <p:sp>
          <p:nvSpPr>
            <p:cNvPr id="224" name="Google Shape;224;p3"/>
            <p:cNvSpPr txBox="1"/>
            <p:nvPr/>
          </p:nvSpPr>
          <p:spPr>
            <a:xfrm>
              <a:off x="2485968" y="832766"/>
              <a:ext cx="1584088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Ver los comentarios de los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Componentes.</a:t>
              </a: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6" name="Google Shape;226;p3"/>
          <p:cNvGrpSpPr/>
          <p:nvPr/>
        </p:nvGrpSpPr>
        <p:grpSpPr>
          <a:xfrm>
            <a:off x="4695240" y="1375530"/>
            <a:ext cx="1231473" cy="246221"/>
            <a:chOff x="2328828" y="832766"/>
            <a:chExt cx="1231473" cy="246221"/>
          </a:xfrm>
        </p:grpSpPr>
        <p:sp>
          <p:nvSpPr>
            <p:cNvPr id="227" name="Google Shape;227;p3"/>
            <p:cNvSpPr txBox="1"/>
            <p:nvPr/>
          </p:nvSpPr>
          <p:spPr>
            <a:xfrm>
              <a:off x="2485968" y="832766"/>
              <a:ext cx="1074333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Ver comentarios.</a:t>
              </a: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9" name="Google Shape;229;p3"/>
          <p:cNvGrpSpPr/>
          <p:nvPr/>
        </p:nvGrpSpPr>
        <p:grpSpPr>
          <a:xfrm>
            <a:off x="4684984" y="1757527"/>
            <a:ext cx="1746037" cy="400110"/>
            <a:chOff x="2328828" y="832766"/>
            <a:chExt cx="1746037" cy="400110"/>
          </a:xfrm>
        </p:grpSpPr>
        <p:sp>
          <p:nvSpPr>
            <p:cNvPr id="230" name="Google Shape;230;p3"/>
            <p:cNvSpPr txBox="1"/>
            <p:nvPr/>
          </p:nvSpPr>
          <p:spPr>
            <a:xfrm>
              <a:off x="2485968" y="832766"/>
              <a:ext cx="158889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Seleccionar componente y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Continuar con el siguiente.</a:t>
              </a: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2" name="Google Shape;232;p3"/>
          <p:cNvGrpSpPr/>
          <p:nvPr/>
        </p:nvGrpSpPr>
        <p:grpSpPr>
          <a:xfrm>
            <a:off x="4686915" y="2186680"/>
            <a:ext cx="1537646" cy="246221"/>
            <a:chOff x="2328828" y="832766"/>
            <a:chExt cx="1537646" cy="246221"/>
          </a:xfrm>
        </p:grpSpPr>
        <p:sp>
          <p:nvSpPr>
            <p:cNvPr id="233" name="Google Shape;233;p3"/>
            <p:cNvSpPr txBox="1"/>
            <p:nvPr/>
          </p:nvSpPr>
          <p:spPr>
            <a:xfrm>
              <a:off x="2485968" y="832766"/>
              <a:ext cx="1380506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Finalizar configuración </a:t>
              </a: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5" name="Google Shape;235;p3"/>
          <p:cNvSpPr/>
          <p:nvPr/>
        </p:nvSpPr>
        <p:spPr>
          <a:xfrm>
            <a:off x="6835715" y="705910"/>
            <a:ext cx="1962645" cy="211537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6" name="Google Shape;236;p3"/>
          <p:cNvGrpSpPr/>
          <p:nvPr/>
        </p:nvGrpSpPr>
        <p:grpSpPr>
          <a:xfrm>
            <a:off x="6915879" y="792354"/>
            <a:ext cx="1949618" cy="400110"/>
            <a:chOff x="2328828" y="832766"/>
            <a:chExt cx="1949618" cy="400110"/>
          </a:xfrm>
        </p:grpSpPr>
        <p:sp>
          <p:nvSpPr>
            <p:cNvPr id="237" name="Google Shape;237;p3"/>
            <p:cNvSpPr txBox="1"/>
            <p:nvPr/>
          </p:nvSpPr>
          <p:spPr>
            <a:xfrm>
              <a:off x="2485968" y="832766"/>
              <a:ext cx="1792478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Acceder a la opción Cursos del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menú de opciones</a:t>
              </a: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9" name="Google Shape;239;p3"/>
          <p:cNvGrpSpPr/>
          <p:nvPr/>
        </p:nvGrpSpPr>
        <p:grpSpPr>
          <a:xfrm>
            <a:off x="6915879" y="1114753"/>
            <a:ext cx="2023357" cy="400110"/>
            <a:chOff x="2328828" y="832766"/>
            <a:chExt cx="2023357" cy="400110"/>
          </a:xfrm>
        </p:grpSpPr>
        <p:sp>
          <p:nvSpPr>
            <p:cNvPr id="240" name="Google Shape;240;p3"/>
            <p:cNvSpPr txBox="1"/>
            <p:nvPr/>
          </p:nvSpPr>
          <p:spPr>
            <a:xfrm>
              <a:off x="2485968" y="832766"/>
              <a:ext cx="186621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Filtrar cursos por Niveles: Basico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Intermedio, Avanzado.</a:t>
              </a: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2" name="Google Shape;242;p3"/>
          <p:cNvGrpSpPr/>
          <p:nvPr/>
        </p:nvGrpSpPr>
        <p:grpSpPr>
          <a:xfrm>
            <a:off x="6915879" y="1523002"/>
            <a:ext cx="1438260" cy="246221"/>
            <a:chOff x="2328828" y="832766"/>
            <a:chExt cx="1438260" cy="246221"/>
          </a:xfrm>
        </p:grpSpPr>
        <p:sp>
          <p:nvSpPr>
            <p:cNvPr id="243" name="Google Shape;243;p3"/>
            <p:cNvSpPr txBox="1"/>
            <p:nvPr/>
          </p:nvSpPr>
          <p:spPr>
            <a:xfrm>
              <a:off x="2485968" y="832766"/>
              <a:ext cx="1281120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Elegir un curso (click)</a:t>
              </a: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5" name="Google Shape;245;p3"/>
          <p:cNvGrpSpPr/>
          <p:nvPr/>
        </p:nvGrpSpPr>
        <p:grpSpPr>
          <a:xfrm>
            <a:off x="6905623" y="1904999"/>
            <a:ext cx="1713976" cy="246221"/>
            <a:chOff x="2328828" y="832766"/>
            <a:chExt cx="1713976" cy="246221"/>
          </a:xfrm>
        </p:grpSpPr>
        <p:sp>
          <p:nvSpPr>
            <p:cNvPr id="246" name="Google Shape;246;p3"/>
            <p:cNvSpPr txBox="1"/>
            <p:nvPr/>
          </p:nvSpPr>
          <p:spPr>
            <a:xfrm>
              <a:off x="2485968" y="832766"/>
              <a:ext cx="1556836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Ver información del curso.</a:t>
              </a: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8" name="Google Shape;248;p3"/>
          <p:cNvSpPr txBox="1"/>
          <p:nvPr/>
        </p:nvSpPr>
        <p:spPr>
          <a:xfrm>
            <a:off x="4458987" y="323506"/>
            <a:ext cx="14848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Configurar PC</a:t>
            </a:r>
            <a:endParaRPr/>
          </a:p>
        </p:txBody>
      </p:sp>
      <p:sp>
        <p:nvSpPr>
          <p:cNvPr id="249" name="Google Shape;249;p3"/>
          <p:cNvSpPr txBox="1"/>
          <p:nvPr/>
        </p:nvSpPr>
        <p:spPr>
          <a:xfrm>
            <a:off x="6779556" y="308252"/>
            <a:ext cx="11894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 Cursos</a:t>
            </a:r>
            <a:endParaRPr/>
          </a:p>
        </p:txBody>
      </p:sp>
      <p:pic>
        <p:nvPicPr>
          <p:cNvPr id="250" name="Google Shape;25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6614" y="3139220"/>
            <a:ext cx="1962645" cy="199481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"/>
          <p:cNvSpPr txBox="1"/>
          <p:nvPr/>
        </p:nvSpPr>
        <p:spPr>
          <a:xfrm>
            <a:off x="4664998" y="3264454"/>
            <a:ext cx="1878871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Si, el usuario fue navegando de un componente a otro con las flechas de anterior y siguiente </a:t>
            </a:r>
            <a:endParaRPr/>
          </a:p>
        </p:txBody>
      </p:sp>
      <p:sp>
        <p:nvSpPr>
          <p:cNvPr id="252" name="Google Shape;252;p3"/>
          <p:cNvSpPr txBox="1"/>
          <p:nvPr/>
        </p:nvSpPr>
        <p:spPr>
          <a:xfrm>
            <a:off x="4642693" y="3745230"/>
            <a:ext cx="1878871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Si, navego con facilidad, además que vio la opción de comentarios. </a:t>
            </a:r>
            <a:endParaRPr/>
          </a:p>
        </p:txBody>
      </p:sp>
      <p:sp>
        <p:nvSpPr>
          <p:cNvPr id="253" name="Google Shape;253;p3"/>
          <p:cNvSpPr txBox="1"/>
          <p:nvPr/>
        </p:nvSpPr>
        <p:spPr>
          <a:xfrm>
            <a:off x="4642692" y="4200877"/>
            <a:ext cx="187887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Si, selecciono un componente tras ver los demás. </a:t>
            </a:r>
            <a:endParaRPr/>
          </a:p>
        </p:txBody>
      </p:sp>
      <p:sp>
        <p:nvSpPr>
          <p:cNvPr id="254" name="Google Shape;254;p3"/>
          <p:cNvSpPr txBox="1"/>
          <p:nvPr/>
        </p:nvSpPr>
        <p:spPr>
          <a:xfrm>
            <a:off x="4642691" y="4631395"/>
            <a:ext cx="187887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Si, el app le informo que había terminado con éxito. </a:t>
            </a:r>
            <a:endParaRPr/>
          </a:p>
        </p:txBody>
      </p:sp>
      <p:pic>
        <p:nvPicPr>
          <p:cNvPr id="255" name="Google Shape;25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9556" y="3102071"/>
            <a:ext cx="1962645" cy="199481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"/>
          <p:cNvSpPr txBox="1"/>
          <p:nvPr/>
        </p:nvSpPr>
        <p:spPr>
          <a:xfrm>
            <a:off x="6907940" y="3227305"/>
            <a:ext cx="187887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Si, el usuario vio la lista de cursos.</a:t>
            </a:r>
            <a:endParaRPr/>
          </a:p>
        </p:txBody>
      </p:sp>
      <p:sp>
        <p:nvSpPr>
          <p:cNvPr id="257" name="Google Shape;257;p3"/>
          <p:cNvSpPr txBox="1"/>
          <p:nvPr/>
        </p:nvSpPr>
        <p:spPr>
          <a:xfrm>
            <a:off x="6885635" y="3708081"/>
            <a:ext cx="187887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Si, el contenido cambio al filtrar por nivel el curso. </a:t>
            </a:r>
            <a:endParaRPr/>
          </a:p>
        </p:txBody>
      </p:sp>
      <p:sp>
        <p:nvSpPr>
          <p:cNvPr id="258" name="Google Shape;258;p3"/>
          <p:cNvSpPr txBox="1"/>
          <p:nvPr/>
        </p:nvSpPr>
        <p:spPr>
          <a:xfrm>
            <a:off x="6885634" y="4163728"/>
            <a:ext cx="187887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Si, selecciono un curso y vio el detalle. </a:t>
            </a:r>
            <a:endParaRPr/>
          </a:p>
        </p:txBody>
      </p:sp>
      <p:sp>
        <p:nvSpPr>
          <p:cNvPr id="259" name="Google Shape;259;p3"/>
          <p:cNvSpPr txBox="1"/>
          <p:nvPr/>
        </p:nvSpPr>
        <p:spPr>
          <a:xfrm>
            <a:off x="6885633" y="4594246"/>
            <a:ext cx="187887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Si, al ingresar al curso podía ver el progreso de avance del curso.</a:t>
            </a:r>
            <a:endParaRPr/>
          </a:p>
        </p:txBody>
      </p:sp>
      <p:pic>
        <p:nvPicPr>
          <p:cNvPr id="260" name="Google Shape;26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8187" y="818263"/>
            <a:ext cx="194806" cy="19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08197" y="1722289"/>
            <a:ext cx="194806" cy="19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96275" y="1264838"/>
            <a:ext cx="194806" cy="19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00526" y="855148"/>
            <a:ext cx="194806" cy="19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23534" y="2171847"/>
            <a:ext cx="194806" cy="19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81905" y="1736318"/>
            <a:ext cx="194806" cy="19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07907" y="1377964"/>
            <a:ext cx="194806" cy="19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18058" y="1027552"/>
            <a:ext cx="194806" cy="19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14712" y="804420"/>
            <a:ext cx="194806" cy="19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21887" y="1913828"/>
            <a:ext cx="194806" cy="19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34064" y="1512168"/>
            <a:ext cx="194806" cy="19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54692" y="1133580"/>
            <a:ext cx="194806" cy="19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54692" y="782541"/>
            <a:ext cx="194806" cy="19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2467" y="1027552"/>
            <a:ext cx="194806" cy="19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5039" y="1405443"/>
            <a:ext cx="194806" cy="19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7647" y="1771737"/>
            <a:ext cx="194806" cy="19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0550" y="2179750"/>
            <a:ext cx="194806" cy="194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"/>
          <p:cNvSpPr/>
          <p:nvPr/>
        </p:nvSpPr>
        <p:spPr>
          <a:xfrm>
            <a:off x="413650" y="667596"/>
            <a:ext cx="1962645" cy="211537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2" name="Google Shape;282;p4"/>
          <p:cNvGrpSpPr/>
          <p:nvPr/>
        </p:nvGrpSpPr>
        <p:grpSpPr>
          <a:xfrm>
            <a:off x="493814" y="754040"/>
            <a:ext cx="1839011" cy="400110"/>
            <a:chOff x="2328828" y="832766"/>
            <a:chExt cx="1839011" cy="400110"/>
          </a:xfrm>
        </p:grpSpPr>
        <p:sp>
          <p:nvSpPr>
            <p:cNvPr id="283" name="Google Shape;283;p4"/>
            <p:cNvSpPr txBox="1"/>
            <p:nvPr/>
          </p:nvSpPr>
          <p:spPr>
            <a:xfrm>
              <a:off x="2485968" y="832766"/>
              <a:ext cx="1681871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Ver la lista de publicaciones,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 Comentarios, likes.</a:t>
              </a:r>
              <a:endParaRPr/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5" name="Google Shape;285;p4"/>
          <p:cNvGrpSpPr/>
          <p:nvPr/>
        </p:nvGrpSpPr>
        <p:grpSpPr>
          <a:xfrm>
            <a:off x="493814" y="1076439"/>
            <a:ext cx="1629018" cy="246221"/>
            <a:chOff x="2328828" y="832766"/>
            <a:chExt cx="1629018" cy="246221"/>
          </a:xfrm>
        </p:grpSpPr>
        <p:sp>
          <p:nvSpPr>
            <p:cNvPr id="286" name="Google Shape;286;p4"/>
            <p:cNvSpPr txBox="1"/>
            <p:nvPr/>
          </p:nvSpPr>
          <p:spPr>
            <a:xfrm>
              <a:off x="2485968" y="832766"/>
              <a:ext cx="1471878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Realizar una publicación.</a:t>
              </a:r>
              <a:endParaRPr/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8" name="Google Shape;288;p4"/>
          <p:cNvSpPr txBox="1"/>
          <p:nvPr/>
        </p:nvSpPr>
        <p:spPr>
          <a:xfrm>
            <a:off x="357491" y="269938"/>
            <a:ext cx="9878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 Foro</a:t>
            </a:r>
            <a:endParaRPr/>
          </a:p>
        </p:txBody>
      </p:sp>
      <p:pic>
        <p:nvPicPr>
          <p:cNvPr id="289" name="Google Shape;28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491" y="3063757"/>
            <a:ext cx="1962645" cy="199481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"/>
          <p:cNvSpPr txBox="1"/>
          <p:nvPr/>
        </p:nvSpPr>
        <p:spPr>
          <a:xfrm>
            <a:off x="485875" y="3188991"/>
            <a:ext cx="187887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Si, el usuario se sintió familiarizado</a:t>
            </a:r>
            <a:endParaRPr/>
          </a:p>
        </p:txBody>
      </p:sp>
      <p:sp>
        <p:nvSpPr>
          <p:cNvPr id="291" name="Google Shape;291;p4"/>
          <p:cNvSpPr txBox="1"/>
          <p:nvPr/>
        </p:nvSpPr>
        <p:spPr>
          <a:xfrm>
            <a:off x="463570" y="3669767"/>
            <a:ext cx="187887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No, se sintió un poco confundido por que no vio su publicación.</a:t>
            </a:r>
            <a:endParaRPr/>
          </a:p>
        </p:txBody>
      </p:sp>
      <p:sp>
        <p:nvSpPr>
          <p:cNvPr id="292" name="Google Shape;292;p4"/>
          <p:cNvSpPr txBox="1"/>
          <p:nvPr/>
        </p:nvSpPr>
        <p:spPr>
          <a:xfrm>
            <a:off x="463568" y="4125414"/>
            <a:ext cx="198494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Si, encontró con facilidad la opción para realizar una publicación.</a:t>
            </a:r>
            <a:endParaRPr/>
          </a:p>
        </p:txBody>
      </p:sp>
      <p:sp>
        <p:nvSpPr>
          <p:cNvPr id="293" name="Google Shape;293;p4"/>
          <p:cNvSpPr txBox="1"/>
          <p:nvPr/>
        </p:nvSpPr>
        <p:spPr>
          <a:xfrm>
            <a:off x="463568" y="4555932"/>
            <a:ext cx="187887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Si, mostro un mensaje de éxito.</a:t>
            </a:r>
            <a:endParaRPr/>
          </a:p>
        </p:txBody>
      </p:sp>
      <p:pic>
        <p:nvPicPr>
          <p:cNvPr id="294" name="Google Shape;29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3814" y="732727"/>
            <a:ext cx="194806" cy="19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4459" y="1090491"/>
            <a:ext cx="194806" cy="194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2010-04-12T23:12:02Z</dcterms:created>
  <dc:creator>Diana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