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h3iV1192sQHUBB7M7zwQ2zGCc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Plantilla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2248664" y="746322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8664" y="37699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328828" y="832766"/>
            <a:ext cx="1265136" cy="246221"/>
            <a:chOff x="2328828" y="832766"/>
            <a:chExt cx="1265136" cy="24622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485968" y="832766"/>
              <a:ext cx="1107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Ingresar email	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328828" y="1041751"/>
            <a:ext cx="1213840" cy="246221"/>
            <a:chOff x="2328828" y="832766"/>
            <a:chExt cx="1213840" cy="246221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485968" y="832766"/>
              <a:ext cx="10567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Digitar Password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328828" y="1265694"/>
            <a:ext cx="1726800" cy="400110"/>
            <a:chOff x="2328828" y="832766"/>
            <a:chExt cx="1726800" cy="40011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85968" y="832766"/>
              <a:ext cx="156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“Iniciar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sesión”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2597378" y="1826820"/>
            <a:ext cx="34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630831" y="662924"/>
            <a:ext cx="2002403" cy="2410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630831" y="243127"/>
            <a:ext cx="1351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test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725913" y="735678"/>
            <a:ext cx="1948015" cy="553998"/>
            <a:chOff x="2328828" y="832766"/>
            <a:chExt cx="1948015" cy="55399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85968" y="832766"/>
              <a:ext cx="179087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en el menú la opción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4725913" y="1063884"/>
            <a:ext cx="1652325" cy="400110"/>
            <a:chOff x="2328828" y="951987"/>
            <a:chExt cx="1652325" cy="40011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78819" y="951987"/>
              <a:ext cx="1502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hipervínculo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28828" y="109713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725913" y="1415598"/>
            <a:ext cx="1965279" cy="707886"/>
            <a:chOff x="2333269" y="1088282"/>
            <a:chExt cx="1965279" cy="707886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78819" y="1088282"/>
              <a:ext cx="181972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preguntas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alternativas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269" y="1211775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7064735" y="825538"/>
            <a:ext cx="2002403" cy="1758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925685" y="123088"/>
            <a:ext cx="2244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7138178" y="842099"/>
            <a:ext cx="2015341" cy="400110"/>
            <a:chOff x="2328828" y="832766"/>
            <a:chExt cx="2015341" cy="40011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2485968" y="832766"/>
              <a:ext cx="1858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Click sobre la configuración que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 llama la atención.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138178" y="1216228"/>
            <a:ext cx="1806951" cy="400110"/>
            <a:chOff x="2328828" y="832766"/>
            <a:chExt cx="1806951" cy="400110"/>
          </a:xfrm>
        </p:grpSpPr>
        <p:sp>
          <p:nvSpPr>
            <p:cNvPr id="128" name="Google Shape;128;p2"/>
            <p:cNvSpPr txBox="1"/>
            <p:nvPr/>
          </p:nvSpPr>
          <p:spPr>
            <a:xfrm>
              <a:off x="2485968" y="832766"/>
              <a:ext cx="1649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componentes que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 el ordenador.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7138178" y="1665804"/>
            <a:ext cx="1952824" cy="246221"/>
            <a:chOff x="2328828" y="832766"/>
            <a:chExt cx="1952824" cy="246221"/>
          </a:xfrm>
        </p:grpSpPr>
        <p:sp>
          <p:nvSpPr>
            <p:cNvPr id="131" name="Google Shape;131;p2"/>
            <p:cNvSpPr txBox="1"/>
            <p:nvPr/>
          </p:nvSpPr>
          <p:spPr>
            <a:xfrm>
              <a:off x="2485968" y="832766"/>
              <a:ext cx="17956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precio total del ordenador.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138178" y="1925819"/>
            <a:ext cx="1784509" cy="400110"/>
            <a:chOff x="2328828" y="832766"/>
            <a:chExt cx="1784509" cy="400110"/>
          </a:xfrm>
        </p:grpSpPr>
        <p:sp>
          <p:nvSpPr>
            <p:cNvPr id="134" name="Google Shape;134;p2"/>
            <p:cNvSpPr txBox="1"/>
            <p:nvPr/>
          </p:nvSpPr>
          <p:spPr>
            <a:xfrm>
              <a:off x="2485968" y="832766"/>
              <a:ext cx="16273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Hacer click para comprar 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ordenador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76186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23797" y="264706"/>
            <a:ext cx="15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 Machine</a:t>
            </a:r>
            <a:endParaRPr/>
          </a:p>
        </p:txBody>
      </p:sp>
      <p:cxnSp>
        <p:nvCxnSpPr>
          <p:cNvPr id="139" name="Google Shape;13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/>
          <p:nvPr/>
        </p:nvSpPr>
        <p:spPr>
          <a:xfrm>
            <a:off x="4708977" y="183128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873691" y="2038291"/>
            <a:ext cx="161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Marcar la alternativa con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te sientes identificado.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 la siguiente pregunta.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720111" y="2112001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720111" y="237820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725913" y="25840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729813" y="28212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866405" y="2760041"/>
            <a:ext cx="13516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la encuesta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4871463" y="2529730"/>
            <a:ext cx="16642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la Pregunta anterior.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05629" y="3283513"/>
            <a:ext cx="19303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pudo ingresar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 con rapidez.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326517" y="3759162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328828" y="4691738"/>
            <a:ext cx="1789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iniciar sesión la aplicación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redirigida al home.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305629" y="4206514"/>
            <a:ext cx="20938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 un login familiar por el usuario.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708977" y="4691738"/>
            <a:ext cx="2149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muestra que la encuesta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sido completada.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771414" y="3315158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4759621" y="3783199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su avance.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4740726" y="4252860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tenia que completar la encuesta. El usuario terminaba y presionaba el botón siguiente. 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7141788" y="3283513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hizo click sobre una de ellas con facilidad.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126500" y="3759591"/>
            <a:ext cx="19626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a detalle la información mostrada en el card. 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064736" y="4182356"/>
            <a:ext cx="21052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hizo click de cada componente y fue redirigido al sitio. 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138178" y="4511582"/>
            <a:ext cx="2000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 no era necesario retroalimentación, pero el usuario no se perdió.  Cerro la pagina y volvió al sitio de Pro Machine.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1136" y="86039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6517" y="105967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1788" y="84272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2052" y="276033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3766" y="255137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4690" y="232935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074" y="204943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8467" y="178816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13" y="150186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7807" y="116546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1786" y="69539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4964" y="127876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5642" y="191108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985" y="166567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4789" y="1186902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10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/>
          <p:nvPr/>
        </p:nvSpPr>
        <p:spPr>
          <a:xfrm>
            <a:off x="2315510" y="746322"/>
            <a:ext cx="1962645" cy="17962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2216043" y="113860"/>
            <a:ext cx="2084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listado de confi-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guraciones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2395674" y="832766"/>
            <a:ext cx="1800539" cy="400110"/>
            <a:chOff x="2328828" y="832766"/>
            <a:chExt cx="1800539" cy="40011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68" y="832766"/>
              <a:ext cx="1643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“Ver mis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configuraciones”.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2395674" y="1265694"/>
            <a:ext cx="1818172" cy="553998"/>
            <a:chOff x="2328828" y="832766"/>
            <a:chExt cx="1818172" cy="553998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2485968" y="832766"/>
              <a:ext cx="16610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Verificar que el estado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cambio 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“Compartido”.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2395674" y="1728840"/>
            <a:ext cx="1835805" cy="400110"/>
            <a:chOff x="2328828" y="832766"/>
            <a:chExt cx="1835805" cy="40011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68" y="832766"/>
              <a:ext cx="16786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cantidad de likes tiene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 configuración.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/>
          <p:nvPr/>
        </p:nvSpPr>
        <p:spPr>
          <a:xfrm>
            <a:off x="94871" y="74277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5149" y="98186"/>
            <a:ext cx="2171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175035" y="829217"/>
            <a:ext cx="1842217" cy="246221"/>
            <a:chOff x="2328828" y="832766"/>
            <a:chExt cx="1842217" cy="246221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2485968" y="832766"/>
              <a:ext cx="16850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compartir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175035" y="1038202"/>
            <a:ext cx="1848629" cy="400110"/>
            <a:chOff x="2328828" y="832766"/>
            <a:chExt cx="1848629" cy="400110"/>
          </a:xfrm>
        </p:grpSpPr>
        <p:sp>
          <p:nvSpPr>
            <p:cNvPr id="199" name="Google Shape;199;p3"/>
            <p:cNvSpPr txBox="1"/>
            <p:nvPr/>
          </p:nvSpPr>
          <p:spPr>
            <a:xfrm>
              <a:off x="2485968" y="832766"/>
              <a:ext cx="16914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Personalizar el nombre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configuración..</a:t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175035" y="1389740"/>
            <a:ext cx="1811760" cy="400110"/>
            <a:chOff x="2328828" y="832766"/>
            <a:chExt cx="1811760" cy="400110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2485968" y="832766"/>
              <a:ext cx="1654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Adjuntar imagen de portada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la configuración.</a:t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164779" y="1771737"/>
            <a:ext cx="1685122" cy="400110"/>
            <a:chOff x="2328828" y="832766"/>
            <a:chExt cx="1685122" cy="400110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2485968" y="832766"/>
              <a:ext cx="15279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sobre el botón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Compartir si esta todo ok.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166710" y="2200890"/>
            <a:ext cx="1827790" cy="400110"/>
            <a:chOff x="2328828" y="832766"/>
            <a:chExt cx="1827790" cy="40011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85968" y="832766"/>
              <a:ext cx="16706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Asegurarse de que se realizó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actividad con éxito.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"/>
          <p:cNvSpPr txBox="1"/>
          <p:nvPr/>
        </p:nvSpPr>
        <p:spPr>
          <a:xfrm>
            <a:off x="175035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encontró fácilmente la opción. 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78645" y="377933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ingreso los datos y vio un mensaje de exito 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78645" y="421342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estado.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78645" y="467668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2443894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sus configuraciones con facilidad.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2421589" y="37546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 el card podía ver la información necesaria.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2421588" y="4210342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esta opción es mas informativa.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421587" y="4640860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sin embargo, esta opción es informativa.</a:t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15076" y="72856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4695240" y="815007"/>
            <a:ext cx="2066637" cy="246221"/>
            <a:chOff x="2328828" y="832766"/>
            <a:chExt cx="2066637" cy="246221"/>
          </a:xfrm>
        </p:grpSpPr>
        <p:sp>
          <p:nvSpPr>
            <p:cNvPr id="221" name="Google Shape;221;p3"/>
            <p:cNvSpPr txBox="1"/>
            <p:nvPr/>
          </p:nvSpPr>
          <p:spPr>
            <a:xfrm>
              <a:off x="2485968" y="832766"/>
              <a:ext cx="19094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 componente.</a:t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4695240" y="1023992"/>
            <a:ext cx="1741228" cy="400110"/>
            <a:chOff x="2328828" y="832766"/>
            <a:chExt cx="1741228" cy="400110"/>
          </a:xfrm>
        </p:grpSpPr>
        <p:sp>
          <p:nvSpPr>
            <p:cNvPr id="224" name="Google Shape;224;p3"/>
            <p:cNvSpPr txBox="1"/>
            <p:nvPr/>
          </p:nvSpPr>
          <p:spPr>
            <a:xfrm>
              <a:off x="2485968" y="832766"/>
              <a:ext cx="15840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los comentarios de los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Componentes.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695240" y="1375530"/>
            <a:ext cx="1231473" cy="246221"/>
            <a:chOff x="2328828" y="832766"/>
            <a:chExt cx="1231473" cy="246221"/>
          </a:xfrm>
        </p:grpSpPr>
        <p:sp>
          <p:nvSpPr>
            <p:cNvPr id="227" name="Google Shape;227;p3"/>
            <p:cNvSpPr txBox="1"/>
            <p:nvPr/>
          </p:nvSpPr>
          <p:spPr>
            <a:xfrm>
              <a:off x="2485968" y="832766"/>
              <a:ext cx="10743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comentarios.</a:t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4684984" y="1757527"/>
            <a:ext cx="1746037" cy="400110"/>
            <a:chOff x="2328828" y="832766"/>
            <a:chExt cx="1746037" cy="400110"/>
          </a:xfrm>
        </p:grpSpPr>
        <p:sp>
          <p:nvSpPr>
            <p:cNvPr id="230" name="Google Shape;230;p3"/>
            <p:cNvSpPr txBox="1"/>
            <p:nvPr/>
          </p:nvSpPr>
          <p:spPr>
            <a:xfrm>
              <a:off x="2485968" y="832766"/>
              <a:ext cx="15888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componente 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Continuar con el siguiente.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4686915" y="2186680"/>
            <a:ext cx="1537646" cy="246221"/>
            <a:chOff x="2328828" y="832766"/>
            <a:chExt cx="1537646" cy="246221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2485968" y="832766"/>
              <a:ext cx="13805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Finalizar configuración </a:t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6835715" y="705910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6915879" y="792354"/>
            <a:ext cx="1949618" cy="400110"/>
            <a:chOff x="2328828" y="832766"/>
            <a:chExt cx="1949618" cy="40011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68" y="832766"/>
              <a:ext cx="17924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 la opción Cursos del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menú de opciones</a:t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6915879" y="1114753"/>
            <a:ext cx="2023357" cy="400110"/>
            <a:chOff x="2328828" y="832766"/>
            <a:chExt cx="2023357" cy="40011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68" y="832766"/>
              <a:ext cx="1866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cursos por Niveles: Basico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Intermedio, Avanzado.</a:t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6915879" y="1523002"/>
            <a:ext cx="1438260" cy="246221"/>
            <a:chOff x="2328828" y="832766"/>
            <a:chExt cx="1438260" cy="246221"/>
          </a:xfrm>
        </p:grpSpPr>
        <p:sp>
          <p:nvSpPr>
            <p:cNvPr id="243" name="Google Shape;243;p3"/>
            <p:cNvSpPr txBox="1"/>
            <p:nvPr/>
          </p:nvSpPr>
          <p:spPr>
            <a:xfrm>
              <a:off x="2485968" y="832766"/>
              <a:ext cx="1281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Elegir un curso (click)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>
            <a:off x="6905623" y="1904999"/>
            <a:ext cx="1713976" cy="246221"/>
            <a:chOff x="2328828" y="832766"/>
            <a:chExt cx="1713976" cy="246221"/>
          </a:xfrm>
        </p:grpSpPr>
        <p:sp>
          <p:nvSpPr>
            <p:cNvPr id="246" name="Google Shape;246;p3"/>
            <p:cNvSpPr txBox="1"/>
            <p:nvPr/>
          </p:nvSpPr>
          <p:spPr>
            <a:xfrm>
              <a:off x="2485968" y="832766"/>
              <a:ext cx="1556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del curso.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4458987" y="323506"/>
            <a:ext cx="148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PC</a:t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6779556" y="308252"/>
            <a:ext cx="1189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Cursos</a:t>
            </a:r>
            <a:endParaRPr/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614" y="313922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"/>
          <p:cNvSpPr txBox="1"/>
          <p:nvPr/>
        </p:nvSpPr>
        <p:spPr>
          <a:xfrm>
            <a:off x="4664998" y="3264454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fue navegando de un componente a otro con las flechas de anterior y siguiente 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642693" y="3745230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navego con facilidad, además que vio la opción de comentarios. 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642692" y="4200877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componente tras ver los demás. 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4642691" y="46313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app le informo que había terminado con éxito. </a:t>
            </a:r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556" y="3102071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6907940" y="322730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cursos.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6885635" y="370808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contenido cambio al filtrar por nivel el curso. 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6885634" y="4163728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curso y vio el detalle. </a:t>
            </a:r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6885633" y="459424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ingresar al curso podía ver el progreso de avance del curso.</a:t>
            </a:r>
            <a:endParaRPr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87" y="81826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197" y="172228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275" y="126483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526" y="85514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534" y="217184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905" y="173631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7907" y="137796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058" y="102755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712" y="80442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887" y="191382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064" y="151216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113358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78254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67" y="102755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39" y="140544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7" y="177173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550" y="2179750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413650" y="667596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4"/>
          <p:cNvGrpSpPr/>
          <p:nvPr/>
        </p:nvGrpSpPr>
        <p:grpSpPr>
          <a:xfrm>
            <a:off x="493814" y="754040"/>
            <a:ext cx="1839011" cy="400110"/>
            <a:chOff x="2328828" y="832766"/>
            <a:chExt cx="1839011" cy="400110"/>
          </a:xfrm>
        </p:grpSpPr>
        <p:sp>
          <p:nvSpPr>
            <p:cNvPr id="283" name="Google Shape;283;p4"/>
            <p:cNvSpPr txBox="1"/>
            <p:nvPr/>
          </p:nvSpPr>
          <p:spPr>
            <a:xfrm>
              <a:off x="2485968" y="832766"/>
              <a:ext cx="16818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lista de publicaciones,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 Comentarios, likes.</a:t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4"/>
          <p:cNvGrpSpPr/>
          <p:nvPr/>
        </p:nvGrpSpPr>
        <p:grpSpPr>
          <a:xfrm>
            <a:off x="493814" y="1076439"/>
            <a:ext cx="1629018" cy="246221"/>
            <a:chOff x="2328828" y="832766"/>
            <a:chExt cx="1629018" cy="246221"/>
          </a:xfrm>
        </p:grpSpPr>
        <p:sp>
          <p:nvSpPr>
            <p:cNvPr id="286" name="Google Shape;286;p4"/>
            <p:cNvSpPr txBox="1"/>
            <p:nvPr/>
          </p:nvSpPr>
          <p:spPr>
            <a:xfrm>
              <a:off x="2485968" y="832766"/>
              <a:ext cx="14718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una publicación.</a:t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4"/>
          <p:cNvSpPr txBox="1"/>
          <p:nvPr/>
        </p:nvSpPr>
        <p:spPr>
          <a:xfrm>
            <a:off x="357491" y="269938"/>
            <a:ext cx="98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Foro</a:t>
            </a:r>
            <a:endParaRPr/>
          </a:p>
        </p:txBody>
      </p:sp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91" y="3063757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485875" y="318899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se sintió familiarizado</a:t>
            </a:r>
            <a:endParaRPr/>
          </a:p>
        </p:txBody>
      </p:sp>
      <p:sp>
        <p:nvSpPr>
          <p:cNvPr id="291" name="Google Shape;291;p4"/>
          <p:cNvSpPr txBox="1"/>
          <p:nvPr/>
        </p:nvSpPr>
        <p:spPr>
          <a:xfrm>
            <a:off x="463570" y="3669767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se sintió un poco confundido por que no vio su publicación.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463568" y="4125414"/>
            <a:ext cx="19849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encontró con facilidad la opción para realizar una publicación.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463568" y="455593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mostro un mensaje de éxito.</a:t>
            </a:r>
            <a:endParaRPr/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14" y="73272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59" y="1090491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