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G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GT"/>
          </a:p>
        </p:txBody>
      </p:sp>
      <p:sp>
        <p:nvSpPr>
          <p:cNvPr id="4" name="Marcador de fecha 3"/>
          <p:cNvSpPr>
            <a:spLocks noGrp="1"/>
          </p:cNvSpPr>
          <p:nvPr>
            <p:ph type="dt" sz="half" idx="10"/>
          </p:nvPr>
        </p:nvSpPr>
        <p:spPr/>
        <p:txBody>
          <a:bodyPr/>
          <a:lstStyle/>
          <a:p>
            <a:fld id="{0C8EFCF7-A0E5-45A2-9A54-139CD68D2CD8}" type="datetimeFigureOut">
              <a:rPr lang="es-GT" smtClean="0"/>
              <a:t>5/08/2023</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2A300F6D-E7A2-4CFB-899D-AAC6979E289B}" type="slidenum">
              <a:rPr lang="es-GT" smtClean="0"/>
              <a:t>‹Nº›</a:t>
            </a:fld>
            <a:endParaRPr lang="es-GT"/>
          </a:p>
        </p:txBody>
      </p:sp>
    </p:spTree>
    <p:extLst>
      <p:ext uri="{BB962C8B-B14F-4D97-AF65-F5344CB8AC3E}">
        <p14:creationId xmlns:p14="http://schemas.microsoft.com/office/powerpoint/2010/main" val="312988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0C8EFCF7-A0E5-45A2-9A54-139CD68D2CD8}" type="datetimeFigureOut">
              <a:rPr lang="es-GT" smtClean="0"/>
              <a:t>5/08/2023</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2A300F6D-E7A2-4CFB-899D-AAC6979E289B}" type="slidenum">
              <a:rPr lang="es-GT" smtClean="0"/>
              <a:t>‹Nº›</a:t>
            </a:fld>
            <a:endParaRPr lang="es-GT"/>
          </a:p>
        </p:txBody>
      </p:sp>
    </p:spTree>
    <p:extLst>
      <p:ext uri="{BB962C8B-B14F-4D97-AF65-F5344CB8AC3E}">
        <p14:creationId xmlns:p14="http://schemas.microsoft.com/office/powerpoint/2010/main" val="108713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0C8EFCF7-A0E5-45A2-9A54-139CD68D2CD8}" type="datetimeFigureOut">
              <a:rPr lang="es-GT" smtClean="0"/>
              <a:t>5/08/2023</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2A300F6D-E7A2-4CFB-899D-AAC6979E289B}" type="slidenum">
              <a:rPr lang="es-GT" smtClean="0"/>
              <a:t>‹Nº›</a:t>
            </a:fld>
            <a:endParaRPr lang="es-GT"/>
          </a:p>
        </p:txBody>
      </p:sp>
    </p:spTree>
    <p:extLst>
      <p:ext uri="{BB962C8B-B14F-4D97-AF65-F5344CB8AC3E}">
        <p14:creationId xmlns:p14="http://schemas.microsoft.com/office/powerpoint/2010/main" val="280880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0C8EFCF7-A0E5-45A2-9A54-139CD68D2CD8}" type="datetimeFigureOut">
              <a:rPr lang="es-GT" smtClean="0"/>
              <a:t>5/08/2023</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2A300F6D-E7A2-4CFB-899D-AAC6979E289B}" type="slidenum">
              <a:rPr lang="es-GT" smtClean="0"/>
              <a:t>‹Nº›</a:t>
            </a:fld>
            <a:endParaRPr lang="es-GT"/>
          </a:p>
        </p:txBody>
      </p:sp>
    </p:spTree>
    <p:extLst>
      <p:ext uri="{BB962C8B-B14F-4D97-AF65-F5344CB8AC3E}">
        <p14:creationId xmlns:p14="http://schemas.microsoft.com/office/powerpoint/2010/main" val="129513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C8EFCF7-A0E5-45A2-9A54-139CD68D2CD8}" type="datetimeFigureOut">
              <a:rPr lang="es-GT" smtClean="0"/>
              <a:t>5/08/2023</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2A300F6D-E7A2-4CFB-899D-AAC6979E289B}" type="slidenum">
              <a:rPr lang="es-GT" smtClean="0"/>
              <a:t>‹Nº›</a:t>
            </a:fld>
            <a:endParaRPr lang="es-GT"/>
          </a:p>
        </p:txBody>
      </p:sp>
    </p:spTree>
    <p:extLst>
      <p:ext uri="{BB962C8B-B14F-4D97-AF65-F5344CB8AC3E}">
        <p14:creationId xmlns:p14="http://schemas.microsoft.com/office/powerpoint/2010/main" val="1020609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fecha 4"/>
          <p:cNvSpPr>
            <a:spLocks noGrp="1"/>
          </p:cNvSpPr>
          <p:nvPr>
            <p:ph type="dt" sz="half" idx="10"/>
          </p:nvPr>
        </p:nvSpPr>
        <p:spPr/>
        <p:txBody>
          <a:bodyPr/>
          <a:lstStyle/>
          <a:p>
            <a:fld id="{0C8EFCF7-A0E5-45A2-9A54-139CD68D2CD8}" type="datetimeFigureOut">
              <a:rPr lang="es-GT" smtClean="0"/>
              <a:t>5/08/2023</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2A300F6D-E7A2-4CFB-899D-AAC6979E289B}" type="slidenum">
              <a:rPr lang="es-GT" smtClean="0"/>
              <a:t>‹Nº›</a:t>
            </a:fld>
            <a:endParaRPr lang="es-GT"/>
          </a:p>
        </p:txBody>
      </p:sp>
    </p:spTree>
    <p:extLst>
      <p:ext uri="{BB962C8B-B14F-4D97-AF65-F5344CB8AC3E}">
        <p14:creationId xmlns:p14="http://schemas.microsoft.com/office/powerpoint/2010/main" val="288540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Marcador de fecha 6"/>
          <p:cNvSpPr>
            <a:spLocks noGrp="1"/>
          </p:cNvSpPr>
          <p:nvPr>
            <p:ph type="dt" sz="half" idx="10"/>
          </p:nvPr>
        </p:nvSpPr>
        <p:spPr/>
        <p:txBody>
          <a:bodyPr/>
          <a:lstStyle/>
          <a:p>
            <a:fld id="{0C8EFCF7-A0E5-45A2-9A54-139CD68D2CD8}" type="datetimeFigureOut">
              <a:rPr lang="es-GT" smtClean="0"/>
              <a:t>5/08/2023</a:t>
            </a:fld>
            <a:endParaRPr lang="es-GT"/>
          </a:p>
        </p:txBody>
      </p:sp>
      <p:sp>
        <p:nvSpPr>
          <p:cNvPr id="8" name="Marcador de pie de página 7"/>
          <p:cNvSpPr>
            <a:spLocks noGrp="1"/>
          </p:cNvSpPr>
          <p:nvPr>
            <p:ph type="ftr" sz="quarter" idx="11"/>
          </p:nvPr>
        </p:nvSpPr>
        <p:spPr/>
        <p:txBody>
          <a:bodyPr/>
          <a:lstStyle/>
          <a:p>
            <a:endParaRPr lang="es-GT"/>
          </a:p>
        </p:txBody>
      </p:sp>
      <p:sp>
        <p:nvSpPr>
          <p:cNvPr id="9" name="Marcador de número de diapositiva 8"/>
          <p:cNvSpPr>
            <a:spLocks noGrp="1"/>
          </p:cNvSpPr>
          <p:nvPr>
            <p:ph type="sldNum" sz="quarter" idx="12"/>
          </p:nvPr>
        </p:nvSpPr>
        <p:spPr/>
        <p:txBody>
          <a:bodyPr/>
          <a:lstStyle/>
          <a:p>
            <a:fld id="{2A300F6D-E7A2-4CFB-899D-AAC6979E289B}" type="slidenum">
              <a:rPr lang="es-GT" smtClean="0"/>
              <a:t>‹Nº›</a:t>
            </a:fld>
            <a:endParaRPr lang="es-GT"/>
          </a:p>
        </p:txBody>
      </p:sp>
    </p:spTree>
    <p:extLst>
      <p:ext uri="{BB962C8B-B14F-4D97-AF65-F5344CB8AC3E}">
        <p14:creationId xmlns:p14="http://schemas.microsoft.com/office/powerpoint/2010/main" val="41555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fecha 2"/>
          <p:cNvSpPr>
            <a:spLocks noGrp="1"/>
          </p:cNvSpPr>
          <p:nvPr>
            <p:ph type="dt" sz="half" idx="10"/>
          </p:nvPr>
        </p:nvSpPr>
        <p:spPr/>
        <p:txBody>
          <a:bodyPr/>
          <a:lstStyle/>
          <a:p>
            <a:fld id="{0C8EFCF7-A0E5-45A2-9A54-139CD68D2CD8}" type="datetimeFigureOut">
              <a:rPr lang="es-GT" smtClean="0"/>
              <a:t>5/08/2023</a:t>
            </a:fld>
            <a:endParaRPr lang="es-GT"/>
          </a:p>
        </p:txBody>
      </p:sp>
      <p:sp>
        <p:nvSpPr>
          <p:cNvPr id="4" name="Marcador de pie de página 3"/>
          <p:cNvSpPr>
            <a:spLocks noGrp="1"/>
          </p:cNvSpPr>
          <p:nvPr>
            <p:ph type="ftr" sz="quarter" idx="11"/>
          </p:nvPr>
        </p:nvSpPr>
        <p:spPr/>
        <p:txBody>
          <a:bodyPr/>
          <a:lstStyle/>
          <a:p>
            <a:endParaRPr lang="es-GT"/>
          </a:p>
        </p:txBody>
      </p:sp>
      <p:sp>
        <p:nvSpPr>
          <p:cNvPr id="5" name="Marcador de número de diapositiva 4"/>
          <p:cNvSpPr>
            <a:spLocks noGrp="1"/>
          </p:cNvSpPr>
          <p:nvPr>
            <p:ph type="sldNum" sz="quarter" idx="12"/>
          </p:nvPr>
        </p:nvSpPr>
        <p:spPr/>
        <p:txBody>
          <a:bodyPr/>
          <a:lstStyle/>
          <a:p>
            <a:fld id="{2A300F6D-E7A2-4CFB-899D-AAC6979E289B}" type="slidenum">
              <a:rPr lang="es-GT" smtClean="0"/>
              <a:t>‹Nº›</a:t>
            </a:fld>
            <a:endParaRPr lang="es-GT"/>
          </a:p>
        </p:txBody>
      </p:sp>
    </p:spTree>
    <p:extLst>
      <p:ext uri="{BB962C8B-B14F-4D97-AF65-F5344CB8AC3E}">
        <p14:creationId xmlns:p14="http://schemas.microsoft.com/office/powerpoint/2010/main" val="154805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C8EFCF7-A0E5-45A2-9A54-139CD68D2CD8}" type="datetimeFigureOut">
              <a:rPr lang="es-GT" smtClean="0"/>
              <a:t>5/08/2023</a:t>
            </a:fld>
            <a:endParaRPr lang="es-GT"/>
          </a:p>
        </p:txBody>
      </p:sp>
      <p:sp>
        <p:nvSpPr>
          <p:cNvPr id="3" name="Marcador de pie de página 2"/>
          <p:cNvSpPr>
            <a:spLocks noGrp="1"/>
          </p:cNvSpPr>
          <p:nvPr>
            <p:ph type="ftr" sz="quarter" idx="11"/>
          </p:nvPr>
        </p:nvSpPr>
        <p:spPr/>
        <p:txBody>
          <a:bodyPr/>
          <a:lstStyle/>
          <a:p>
            <a:endParaRPr lang="es-GT"/>
          </a:p>
        </p:txBody>
      </p:sp>
      <p:sp>
        <p:nvSpPr>
          <p:cNvPr id="4" name="Marcador de número de diapositiva 3"/>
          <p:cNvSpPr>
            <a:spLocks noGrp="1"/>
          </p:cNvSpPr>
          <p:nvPr>
            <p:ph type="sldNum" sz="quarter" idx="12"/>
          </p:nvPr>
        </p:nvSpPr>
        <p:spPr/>
        <p:txBody>
          <a:bodyPr/>
          <a:lstStyle/>
          <a:p>
            <a:fld id="{2A300F6D-E7A2-4CFB-899D-AAC6979E289B}" type="slidenum">
              <a:rPr lang="es-GT" smtClean="0"/>
              <a:t>‹Nº›</a:t>
            </a:fld>
            <a:endParaRPr lang="es-GT"/>
          </a:p>
        </p:txBody>
      </p:sp>
    </p:spTree>
    <p:extLst>
      <p:ext uri="{BB962C8B-B14F-4D97-AF65-F5344CB8AC3E}">
        <p14:creationId xmlns:p14="http://schemas.microsoft.com/office/powerpoint/2010/main" val="265588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C8EFCF7-A0E5-45A2-9A54-139CD68D2CD8}" type="datetimeFigureOut">
              <a:rPr lang="es-GT" smtClean="0"/>
              <a:t>5/08/2023</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2A300F6D-E7A2-4CFB-899D-AAC6979E289B}" type="slidenum">
              <a:rPr lang="es-GT" smtClean="0"/>
              <a:t>‹Nº›</a:t>
            </a:fld>
            <a:endParaRPr lang="es-GT"/>
          </a:p>
        </p:txBody>
      </p:sp>
    </p:spTree>
    <p:extLst>
      <p:ext uri="{BB962C8B-B14F-4D97-AF65-F5344CB8AC3E}">
        <p14:creationId xmlns:p14="http://schemas.microsoft.com/office/powerpoint/2010/main" val="263627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C8EFCF7-A0E5-45A2-9A54-139CD68D2CD8}" type="datetimeFigureOut">
              <a:rPr lang="es-GT" smtClean="0"/>
              <a:t>5/08/2023</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2A300F6D-E7A2-4CFB-899D-AAC6979E289B}" type="slidenum">
              <a:rPr lang="es-GT" smtClean="0"/>
              <a:t>‹Nº›</a:t>
            </a:fld>
            <a:endParaRPr lang="es-GT"/>
          </a:p>
        </p:txBody>
      </p:sp>
    </p:spTree>
    <p:extLst>
      <p:ext uri="{BB962C8B-B14F-4D97-AF65-F5344CB8AC3E}">
        <p14:creationId xmlns:p14="http://schemas.microsoft.com/office/powerpoint/2010/main" val="62533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EFCF7-A0E5-45A2-9A54-139CD68D2CD8}" type="datetimeFigureOut">
              <a:rPr lang="es-GT" smtClean="0"/>
              <a:t>5/08/2023</a:t>
            </a:fld>
            <a:endParaRPr lang="es-GT"/>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00F6D-E7A2-4CFB-899D-AAC6979E289B}" type="slidenum">
              <a:rPr lang="es-GT" smtClean="0"/>
              <a:t>‹Nº›</a:t>
            </a:fld>
            <a:endParaRPr lang="es-GT"/>
          </a:p>
        </p:txBody>
      </p:sp>
    </p:spTree>
    <p:extLst>
      <p:ext uri="{BB962C8B-B14F-4D97-AF65-F5344CB8AC3E}">
        <p14:creationId xmlns:p14="http://schemas.microsoft.com/office/powerpoint/2010/main" val="393866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90475" y="1233512"/>
            <a:ext cx="8386763" cy="5357134"/>
          </a:xfrm>
          <a:prstGeom prst="rect">
            <a:avLst/>
          </a:prstGeom>
        </p:spPr>
      </p:pic>
      <p:sp>
        <p:nvSpPr>
          <p:cNvPr id="5" name="CuadroTexto 4"/>
          <p:cNvSpPr txBox="1"/>
          <p:nvPr/>
        </p:nvSpPr>
        <p:spPr>
          <a:xfrm>
            <a:off x="652731" y="448574"/>
            <a:ext cx="10662249" cy="523220"/>
          </a:xfrm>
          <a:prstGeom prst="rect">
            <a:avLst/>
          </a:prstGeom>
          <a:noFill/>
        </p:spPr>
        <p:txBody>
          <a:bodyPr wrap="square" rtlCol="0">
            <a:spAutoFit/>
          </a:bodyPr>
          <a:lstStyle/>
          <a:p>
            <a:r>
              <a:rPr lang="es-GT" sz="2800" b="1" dirty="0" smtClean="0"/>
              <a:t>DIAGRAMA ENTIDAD RELACION PARA CANJEO DE PROMOCIONES</a:t>
            </a:r>
            <a:endParaRPr lang="es-GT" sz="2800" b="1" dirty="0"/>
          </a:p>
        </p:txBody>
      </p:sp>
    </p:spTree>
    <p:extLst>
      <p:ext uri="{BB962C8B-B14F-4D97-AF65-F5344CB8AC3E}">
        <p14:creationId xmlns:p14="http://schemas.microsoft.com/office/powerpoint/2010/main" val="218822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21791"/>
            <a:ext cx="9144000" cy="967931"/>
          </a:xfrm>
        </p:spPr>
        <p:txBody>
          <a:bodyPr/>
          <a:lstStyle/>
          <a:p>
            <a:r>
              <a:rPr lang="es-GT" dirty="0" smtClean="0"/>
              <a:t>TIPO</a:t>
            </a:r>
            <a:endParaRPr lang="es-GT" dirty="0"/>
          </a:p>
        </p:txBody>
      </p:sp>
      <p:sp>
        <p:nvSpPr>
          <p:cNvPr id="3" name="Subtítulo 2"/>
          <p:cNvSpPr>
            <a:spLocks noGrp="1"/>
          </p:cNvSpPr>
          <p:nvPr>
            <p:ph type="subTitle" idx="1"/>
          </p:nvPr>
        </p:nvSpPr>
        <p:spPr>
          <a:xfrm>
            <a:off x="1524000" y="1589722"/>
            <a:ext cx="9144000" cy="1655762"/>
          </a:xfrm>
        </p:spPr>
        <p:txBody>
          <a:bodyPr/>
          <a:lstStyle/>
          <a:p>
            <a:r>
              <a:rPr lang="es-GT" dirty="0" smtClean="0"/>
              <a:t>Esta tabla únicamente cuenta con su identificador y la descripción de tipo</a:t>
            </a:r>
            <a:endParaRPr lang="es-GT" dirty="0"/>
          </a:p>
        </p:txBody>
      </p:sp>
    </p:spTree>
    <p:extLst>
      <p:ext uri="{BB962C8B-B14F-4D97-AF65-F5344CB8AC3E}">
        <p14:creationId xmlns:p14="http://schemas.microsoft.com/office/powerpoint/2010/main" val="1328330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21791"/>
            <a:ext cx="9144000" cy="967931"/>
          </a:xfrm>
        </p:spPr>
        <p:txBody>
          <a:bodyPr/>
          <a:lstStyle/>
          <a:p>
            <a:r>
              <a:rPr lang="es-GT" dirty="0" smtClean="0"/>
              <a:t>SUBTIPO</a:t>
            </a:r>
            <a:endParaRPr lang="es-GT" dirty="0"/>
          </a:p>
        </p:txBody>
      </p:sp>
      <p:sp>
        <p:nvSpPr>
          <p:cNvPr id="3" name="Subtítulo 2"/>
          <p:cNvSpPr>
            <a:spLocks noGrp="1"/>
          </p:cNvSpPr>
          <p:nvPr>
            <p:ph type="subTitle" idx="1"/>
          </p:nvPr>
        </p:nvSpPr>
        <p:spPr>
          <a:xfrm>
            <a:off x="1524000" y="1589722"/>
            <a:ext cx="9144000" cy="1655762"/>
          </a:xfrm>
        </p:spPr>
        <p:txBody>
          <a:bodyPr/>
          <a:lstStyle/>
          <a:p>
            <a:r>
              <a:rPr lang="es-GT" dirty="0" smtClean="0"/>
              <a:t>Esta tabla únicamente cuenta con su identificador y la descripción de sub tipo</a:t>
            </a:r>
            <a:endParaRPr lang="es-GT" dirty="0"/>
          </a:p>
        </p:txBody>
      </p:sp>
    </p:spTree>
    <p:extLst>
      <p:ext uri="{BB962C8B-B14F-4D97-AF65-F5344CB8AC3E}">
        <p14:creationId xmlns:p14="http://schemas.microsoft.com/office/powerpoint/2010/main" val="204951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21791"/>
            <a:ext cx="9144000" cy="967931"/>
          </a:xfrm>
        </p:spPr>
        <p:txBody>
          <a:bodyPr/>
          <a:lstStyle/>
          <a:p>
            <a:r>
              <a:rPr lang="es-GT" dirty="0" smtClean="0"/>
              <a:t>ARTICULO</a:t>
            </a:r>
            <a:endParaRPr lang="es-GT" dirty="0"/>
          </a:p>
        </p:txBody>
      </p:sp>
      <p:sp>
        <p:nvSpPr>
          <p:cNvPr id="3" name="Subtítulo 2"/>
          <p:cNvSpPr>
            <a:spLocks noGrp="1"/>
          </p:cNvSpPr>
          <p:nvPr>
            <p:ph type="subTitle" idx="1"/>
          </p:nvPr>
        </p:nvSpPr>
        <p:spPr>
          <a:xfrm>
            <a:off x="1524000" y="1673352"/>
            <a:ext cx="9144000" cy="3584448"/>
          </a:xfrm>
        </p:spPr>
        <p:txBody>
          <a:bodyPr/>
          <a:lstStyle/>
          <a:p>
            <a:r>
              <a:rPr lang="es-GT" dirty="0" smtClean="0"/>
              <a:t>Esta tabla cuenta con datos como su ID así como también un código, puesto que en mi experiencia me he percatado que aunque en muy pocas ocasiones los códigos de barra de producto pueden cambiar.</a:t>
            </a:r>
          </a:p>
          <a:p>
            <a:r>
              <a:rPr lang="es-GT" dirty="0" smtClean="0"/>
              <a:t>Pose llaves foráneas de tipo y subtipo para su identificación.</a:t>
            </a:r>
          </a:p>
          <a:p>
            <a:r>
              <a:rPr lang="es-GT" dirty="0" smtClean="0"/>
              <a:t>Nombre como una descripción.</a:t>
            </a:r>
          </a:p>
          <a:p>
            <a:r>
              <a:rPr lang="es-GT" dirty="0" smtClean="0"/>
              <a:t>Precio costo y precio venta para poder obtener los márgenes de ganancia.</a:t>
            </a:r>
          </a:p>
          <a:p>
            <a:endParaRPr lang="es-GT" dirty="0"/>
          </a:p>
        </p:txBody>
      </p:sp>
    </p:spTree>
    <p:extLst>
      <p:ext uri="{BB962C8B-B14F-4D97-AF65-F5344CB8AC3E}">
        <p14:creationId xmlns:p14="http://schemas.microsoft.com/office/powerpoint/2010/main" val="205861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21791"/>
            <a:ext cx="9144000" cy="967931"/>
          </a:xfrm>
        </p:spPr>
        <p:txBody>
          <a:bodyPr/>
          <a:lstStyle/>
          <a:p>
            <a:r>
              <a:rPr lang="es-GT" dirty="0" smtClean="0"/>
              <a:t>PROMOCION</a:t>
            </a:r>
            <a:endParaRPr lang="es-GT" dirty="0"/>
          </a:p>
        </p:txBody>
      </p:sp>
      <p:sp>
        <p:nvSpPr>
          <p:cNvPr id="3" name="Subtítulo 2"/>
          <p:cNvSpPr>
            <a:spLocks noGrp="1"/>
          </p:cNvSpPr>
          <p:nvPr>
            <p:ph type="subTitle" idx="1"/>
          </p:nvPr>
        </p:nvSpPr>
        <p:spPr>
          <a:xfrm>
            <a:off x="1524000" y="1673352"/>
            <a:ext cx="9144000" cy="3584448"/>
          </a:xfrm>
        </p:spPr>
        <p:txBody>
          <a:bodyPr/>
          <a:lstStyle/>
          <a:p>
            <a:r>
              <a:rPr lang="es-GT" dirty="0" smtClean="0"/>
              <a:t>Cuenta con su id así como una fecha inicial y fecha vencimiento para su manejo automático y su costo de puntos.</a:t>
            </a:r>
          </a:p>
          <a:p>
            <a:endParaRPr lang="es-GT" dirty="0"/>
          </a:p>
        </p:txBody>
      </p:sp>
    </p:spTree>
    <p:extLst>
      <p:ext uri="{BB962C8B-B14F-4D97-AF65-F5344CB8AC3E}">
        <p14:creationId xmlns:p14="http://schemas.microsoft.com/office/powerpoint/2010/main" val="158693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21791"/>
            <a:ext cx="9144000" cy="967931"/>
          </a:xfrm>
        </p:spPr>
        <p:txBody>
          <a:bodyPr>
            <a:normAutofit/>
          </a:bodyPr>
          <a:lstStyle/>
          <a:p>
            <a:r>
              <a:rPr lang="es-GT" dirty="0" smtClean="0"/>
              <a:t>ARTICULOS PROMOCION</a:t>
            </a:r>
            <a:endParaRPr lang="es-GT" dirty="0"/>
          </a:p>
        </p:txBody>
      </p:sp>
      <p:sp>
        <p:nvSpPr>
          <p:cNvPr id="3" name="Subtítulo 2"/>
          <p:cNvSpPr>
            <a:spLocks noGrp="1"/>
          </p:cNvSpPr>
          <p:nvPr>
            <p:ph type="subTitle" idx="1"/>
          </p:nvPr>
        </p:nvSpPr>
        <p:spPr>
          <a:xfrm>
            <a:off x="1524000" y="1673352"/>
            <a:ext cx="9144000" cy="3584448"/>
          </a:xfrm>
        </p:spPr>
        <p:txBody>
          <a:bodyPr/>
          <a:lstStyle/>
          <a:p>
            <a:r>
              <a:rPr lang="es-GT" dirty="0" smtClean="0"/>
              <a:t>Cuenta con su propio id así como los id de articulo y promoción para poder asignar varios artículos a una promoción así como su precio en promoción. </a:t>
            </a:r>
          </a:p>
          <a:p>
            <a:endParaRPr lang="es-GT" dirty="0"/>
          </a:p>
        </p:txBody>
      </p:sp>
    </p:spTree>
    <p:extLst>
      <p:ext uri="{BB962C8B-B14F-4D97-AF65-F5344CB8AC3E}">
        <p14:creationId xmlns:p14="http://schemas.microsoft.com/office/powerpoint/2010/main" val="94363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21791"/>
            <a:ext cx="9144000" cy="967931"/>
          </a:xfrm>
        </p:spPr>
        <p:txBody>
          <a:bodyPr>
            <a:normAutofit/>
          </a:bodyPr>
          <a:lstStyle/>
          <a:p>
            <a:r>
              <a:rPr lang="es-GT" dirty="0" smtClean="0"/>
              <a:t>SUCURSAL</a:t>
            </a:r>
            <a:endParaRPr lang="es-GT" dirty="0"/>
          </a:p>
        </p:txBody>
      </p:sp>
      <p:sp>
        <p:nvSpPr>
          <p:cNvPr id="3" name="Subtítulo 2"/>
          <p:cNvSpPr>
            <a:spLocks noGrp="1"/>
          </p:cNvSpPr>
          <p:nvPr>
            <p:ph type="subTitle" idx="1"/>
          </p:nvPr>
        </p:nvSpPr>
        <p:spPr>
          <a:xfrm>
            <a:off x="1524000" y="1673352"/>
            <a:ext cx="9144000" cy="3584448"/>
          </a:xfrm>
        </p:spPr>
        <p:txBody>
          <a:bodyPr/>
          <a:lstStyle/>
          <a:p>
            <a:r>
              <a:rPr lang="es-GT" dirty="0" smtClean="0"/>
              <a:t>Se cuenta con esta tabla para poder tener el listado de sucursales con el fin de gestionar el stock por cada una de ellas.</a:t>
            </a:r>
          </a:p>
          <a:p>
            <a:endParaRPr lang="es-GT" dirty="0"/>
          </a:p>
        </p:txBody>
      </p:sp>
    </p:spTree>
    <p:extLst>
      <p:ext uri="{BB962C8B-B14F-4D97-AF65-F5344CB8AC3E}">
        <p14:creationId xmlns:p14="http://schemas.microsoft.com/office/powerpoint/2010/main" val="360965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21791"/>
            <a:ext cx="9144000" cy="967931"/>
          </a:xfrm>
        </p:spPr>
        <p:txBody>
          <a:bodyPr>
            <a:normAutofit/>
          </a:bodyPr>
          <a:lstStyle/>
          <a:p>
            <a:r>
              <a:rPr lang="es-GT" dirty="0" smtClean="0"/>
              <a:t>Stock</a:t>
            </a:r>
            <a:endParaRPr lang="es-GT" dirty="0"/>
          </a:p>
        </p:txBody>
      </p:sp>
      <p:sp>
        <p:nvSpPr>
          <p:cNvPr id="3" name="Subtítulo 2"/>
          <p:cNvSpPr>
            <a:spLocks noGrp="1"/>
          </p:cNvSpPr>
          <p:nvPr>
            <p:ph type="subTitle" idx="1"/>
          </p:nvPr>
        </p:nvSpPr>
        <p:spPr>
          <a:xfrm>
            <a:off x="1524000" y="1673352"/>
            <a:ext cx="9144000" cy="3584448"/>
          </a:xfrm>
        </p:spPr>
        <p:txBody>
          <a:bodyPr/>
          <a:lstStyle/>
          <a:p>
            <a:r>
              <a:rPr lang="es-GT" dirty="0" smtClean="0"/>
              <a:t>El stock cuenta con id propio como id articulo y id sucursal con el fin de tener un stock personalizado por cada una de las sucursales.</a:t>
            </a:r>
            <a:endParaRPr lang="es-GT" dirty="0"/>
          </a:p>
        </p:txBody>
      </p:sp>
    </p:spTree>
    <p:extLst>
      <p:ext uri="{BB962C8B-B14F-4D97-AF65-F5344CB8AC3E}">
        <p14:creationId xmlns:p14="http://schemas.microsoft.com/office/powerpoint/2010/main" val="131249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21791"/>
            <a:ext cx="9144000" cy="967931"/>
          </a:xfrm>
        </p:spPr>
        <p:txBody>
          <a:bodyPr>
            <a:normAutofit/>
          </a:bodyPr>
          <a:lstStyle/>
          <a:p>
            <a:r>
              <a:rPr lang="es-GT" dirty="0" smtClean="0"/>
              <a:t>Canje</a:t>
            </a:r>
            <a:endParaRPr lang="es-GT" dirty="0"/>
          </a:p>
        </p:txBody>
      </p:sp>
      <p:sp>
        <p:nvSpPr>
          <p:cNvPr id="3" name="Subtítulo 2"/>
          <p:cNvSpPr>
            <a:spLocks noGrp="1"/>
          </p:cNvSpPr>
          <p:nvPr>
            <p:ph type="subTitle" idx="1"/>
          </p:nvPr>
        </p:nvSpPr>
        <p:spPr>
          <a:xfrm>
            <a:off x="1524000" y="1673352"/>
            <a:ext cx="9144000" cy="3584448"/>
          </a:xfrm>
        </p:spPr>
        <p:txBody>
          <a:bodyPr/>
          <a:lstStyle/>
          <a:p>
            <a:r>
              <a:rPr lang="es-GT" dirty="0" smtClean="0"/>
              <a:t>El canje cuenta con los </a:t>
            </a:r>
            <a:r>
              <a:rPr lang="es-GT" dirty="0" err="1" smtClean="0"/>
              <a:t>ids</a:t>
            </a:r>
            <a:r>
              <a:rPr lang="es-GT" dirty="0" smtClean="0"/>
              <a:t> necesarios como promoción y articulo, la cantidad y el precio costo y venta, esto pues a lo largo del tiempo los productos pueden variar su precios y por lo que es necesario conservar el precio costo y venta del momento para tener costos y ganancias exactas.</a:t>
            </a:r>
          </a:p>
          <a:p>
            <a:r>
              <a:rPr lang="es-GT" dirty="0" smtClean="0"/>
              <a:t>De igual manera se adicionaron campos como nombre vendedor y fecha y hora de venta para tener un control del manejo del inventario entre otras como poder saber las ventas de cada vendedor. </a:t>
            </a:r>
            <a:endParaRPr lang="es-GT" dirty="0"/>
          </a:p>
        </p:txBody>
      </p:sp>
    </p:spTree>
    <p:extLst>
      <p:ext uri="{BB962C8B-B14F-4D97-AF65-F5344CB8AC3E}">
        <p14:creationId xmlns:p14="http://schemas.microsoft.com/office/powerpoint/2010/main" val="2894021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298</Words>
  <Application>Microsoft Office PowerPoint</Application>
  <PresentationFormat>Panorámica</PresentationFormat>
  <Paragraphs>21</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Presentación de PowerPoint</vt:lpstr>
      <vt:lpstr>TIPO</vt:lpstr>
      <vt:lpstr>SUBTIPO</vt:lpstr>
      <vt:lpstr>ARTICULO</vt:lpstr>
      <vt:lpstr>PROMOCION</vt:lpstr>
      <vt:lpstr>ARTICULOS PROMOCION</vt:lpstr>
      <vt:lpstr>SUCURSAL</vt:lpstr>
      <vt:lpstr>Stock</vt:lpstr>
      <vt:lpstr>Canje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AARON BRAN</dc:creator>
  <cp:lastModifiedBy>AARON BRAN</cp:lastModifiedBy>
  <cp:revision>6</cp:revision>
  <dcterms:created xsi:type="dcterms:W3CDTF">2023-08-06T00:03:41Z</dcterms:created>
  <dcterms:modified xsi:type="dcterms:W3CDTF">2023-08-06T00:12:35Z</dcterms:modified>
</cp:coreProperties>
</file>