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71" r:id="rId6"/>
    <p:sldId id="270" r:id="rId7"/>
    <p:sldId id="272" r:id="rId8"/>
    <p:sldId id="274" r:id="rId9"/>
    <p:sldId id="273" r:id="rId10"/>
    <p:sldId id="269" r:id="rId11"/>
    <p:sldId id="276" r:id="rId12"/>
    <p:sldId id="259" r:id="rId13"/>
    <p:sldId id="260" r:id="rId14"/>
    <p:sldId id="277" r:id="rId15"/>
    <p:sldId id="284" r:id="rId16"/>
    <p:sldId id="282" r:id="rId17"/>
    <p:sldId id="279" r:id="rId18"/>
    <p:sldId id="268" r:id="rId19"/>
    <p:sldId id="261" r:id="rId20"/>
    <p:sldId id="262" r:id="rId21"/>
    <p:sldId id="263" r:id="rId22"/>
    <p:sldId id="264" r:id="rId23"/>
    <p:sldId id="286" r:id="rId24"/>
    <p:sldId id="275" r:id="rId25"/>
    <p:sldId id="26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a Correia Parente" userId="S::a82145@uminho.pt::bfb65331-6e8a-432e-8821-842bd9475936" providerId="AD" clId="Web-{3CD4A8E9-F2A0-4083-A163-60CD371B132C}"/>
    <pc:docChg chg="addSld modSld">
      <pc:chgData name="Filipa Correia Parente" userId="S::a82145@uminho.pt::bfb65331-6e8a-432e-8821-842bd9475936" providerId="AD" clId="Web-{3CD4A8E9-F2A0-4083-A163-60CD371B132C}" dt="2019-01-22T17:11:27.753" v="768"/>
      <pc:docMkLst>
        <pc:docMk/>
      </pc:docMkLst>
      <pc:sldChg chg="modSp">
        <pc:chgData name="Filipa Correia Parente" userId="S::a82145@uminho.pt::bfb65331-6e8a-432e-8821-842bd9475936" providerId="AD" clId="Web-{3CD4A8E9-F2A0-4083-A163-60CD371B132C}" dt="2019-01-22T16:37:18.244" v="152" actId="20577"/>
        <pc:sldMkLst>
          <pc:docMk/>
          <pc:sldMk cId="2304067615" sldId="258"/>
        </pc:sldMkLst>
        <pc:spChg chg="mod">
          <ac:chgData name="Filipa Correia Parente" userId="S::a82145@uminho.pt::bfb65331-6e8a-432e-8821-842bd9475936" providerId="AD" clId="Web-{3CD4A8E9-F2A0-4083-A163-60CD371B132C}" dt="2019-01-22T16:37:18.244" v="152" actId="20577"/>
          <ac:spMkLst>
            <pc:docMk/>
            <pc:sldMk cId="2304067615" sldId="258"/>
            <ac:spMk id="3" creationId="{1F87E4EF-43E9-4E37-A828-C0175C778180}"/>
          </ac:spMkLst>
        </pc:spChg>
      </pc:sldChg>
      <pc:sldChg chg="modSp">
        <pc:chgData name="Filipa Correia Parente" userId="S::a82145@uminho.pt::bfb65331-6e8a-432e-8821-842bd9475936" providerId="AD" clId="Web-{3CD4A8E9-F2A0-4083-A163-60CD371B132C}" dt="2019-01-22T16:43:06.696" v="184" actId="20577"/>
        <pc:sldMkLst>
          <pc:docMk/>
          <pc:sldMk cId="1863014952" sldId="268"/>
        </pc:sldMkLst>
        <pc:spChg chg="mod">
          <ac:chgData name="Filipa Correia Parente" userId="S::a82145@uminho.pt::bfb65331-6e8a-432e-8821-842bd9475936" providerId="AD" clId="Web-{3CD4A8E9-F2A0-4083-A163-60CD371B132C}" dt="2019-01-22T16:43:06.696" v="184" actId="20577"/>
          <ac:spMkLst>
            <pc:docMk/>
            <pc:sldMk cId="1863014952" sldId="268"/>
            <ac:spMk id="2" creationId="{33A7D6E5-BC93-4433-83CD-562E1385D9F0}"/>
          </ac:spMkLst>
        </pc:spChg>
      </pc:sldChg>
      <pc:sldChg chg="modSp">
        <pc:chgData name="Filipa Correia Parente" userId="S::a82145@uminho.pt::bfb65331-6e8a-432e-8821-842bd9475936" providerId="AD" clId="Web-{3CD4A8E9-F2A0-4083-A163-60CD371B132C}" dt="2019-01-22T16:45:25.523" v="185" actId="20577"/>
        <pc:sldMkLst>
          <pc:docMk/>
          <pc:sldMk cId="1484247245" sldId="270"/>
        </pc:sldMkLst>
        <pc:spChg chg="mod">
          <ac:chgData name="Filipa Correia Parente" userId="S::a82145@uminho.pt::bfb65331-6e8a-432e-8821-842bd9475936" providerId="AD" clId="Web-{3CD4A8E9-F2A0-4083-A163-60CD371B132C}" dt="2019-01-22T16:45:25.523" v="185" actId="20577"/>
          <ac:spMkLst>
            <pc:docMk/>
            <pc:sldMk cId="1484247245" sldId="270"/>
            <ac:spMk id="2" creationId="{2B303F13-0A64-4698-A6D7-BBB9B2E7152A}"/>
          </ac:spMkLst>
        </pc:spChg>
      </pc:sldChg>
      <pc:sldChg chg="modSp new">
        <pc:chgData name="Filipa Correia Parente" userId="S::a82145@uminho.pt::bfb65331-6e8a-432e-8821-842bd9475936" providerId="AD" clId="Web-{3CD4A8E9-F2A0-4083-A163-60CD371B132C}" dt="2019-01-22T17:11:13.831" v="766" actId="20577"/>
        <pc:sldMkLst>
          <pc:docMk/>
          <pc:sldMk cId="1855777237" sldId="272"/>
        </pc:sldMkLst>
        <pc:spChg chg="mod">
          <ac:chgData name="Filipa Correia Parente" userId="S::a82145@uminho.pt::bfb65331-6e8a-432e-8821-842bd9475936" providerId="AD" clId="Web-{3CD4A8E9-F2A0-4083-A163-60CD371B132C}" dt="2019-01-22T16:46:23.945" v="203" actId="20577"/>
          <ac:spMkLst>
            <pc:docMk/>
            <pc:sldMk cId="1855777237" sldId="272"/>
            <ac:spMk id="2" creationId="{0B74BABB-E099-4330-B12C-BD1B22DAE2C8}"/>
          </ac:spMkLst>
        </pc:spChg>
        <pc:spChg chg="mod">
          <ac:chgData name="Filipa Correia Parente" userId="S::a82145@uminho.pt::bfb65331-6e8a-432e-8821-842bd9475936" providerId="AD" clId="Web-{3CD4A8E9-F2A0-4083-A163-60CD371B132C}" dt="2019-01-22T17:11:13.831" v="766" actId="20577"/>
          <ac:spMkLst>
            <pc:docMk/>
            <pc:sldMk cId="1855777237" sldId="272"/>
            <ac:spMk id="3" creationId="{BC7F1081-A576-4787-BBE9-6540B51C9830}"/>
          </ac:spMkLst>
        </pc:spChg>
      </pc:sldChg>
      <pc:sldChg chg="new">
        <pc:chgData name="Filipa Correia Parente" userId="S::a82145@uminho.pt::bfb65331-6e8a-432e-8821-842bd9475936" providerId="AD" clId="Web-{3CD4A8E9-F2A0-4083-A163-60CD371B132C}" dt="2019-01-22T17:11:27.753" v="768"/>
        <pc:sldMkLst>
          <pc:docMk/>
          <pc:sldMk cId="1646565075" sldId="274"/>
        </pc:sldMkLst>
      </pc:sldChg>
    </pc:docChg>
  </pc:docChgLst>
  <pc:docChgLst>
    <pc:chgData name="Ricardo André Gomes Petronilho" userId="S::a81744@uminho.pt::f447c01f-67c5-48c0-9af7-b75ea26ca791" providerId="AD" clId="Web-{5DAC8368-EED7-7650-E917-E80DA205F88C}"/>
    <pc:docChg chg="modSld">
      <pc:chgData name="Ricardo André Gomes Petronilho" userId="S::a81744@uminho.pt::f447c01f-67c5-48c0-9af7-b75ea26ca791" providerId="AD" clId="Web-{5DAC8368-EED7-7650-E917-E80DA205F88C}" dt="2019-01-23T17:56:11.536" v="0" actId="1076"/>
      <pc:docMkLst>
        <pc:docMk/>
      </pc:docMkLst>
      <pc:sldChg chg="modSp">
        <pc:chgData name="Ricardo André Gomes Petronilho" userId="S::a81744@uminho.pt::f447c01f-67c5-48c0-9af7-b75ea26ca791" providerId="AD" clId="Web-{5DAC8368-EED7-7650-E917-E80DA205F88C}" dt="2019-01-23T17:56:11.536" v="0" actId="1076"/>
        <pc:sldMkLst>
          <pc:docMk/>
          <pc:sldMk cId="169634696" sldId="259"/>
        </pc:sldMkLst>
        <pc:picChg chg="mod">
          <ac:chgData name="Ricardo André Gomes Petronilho" userId="S::a81744@uminho.pt::f447c01f-67c5-48c0-9af7-b75ea26ca791" providerId="AD" clId="Web-{5DAC8368-EED7-7650-E917-E80DA205F88C}" dt="2019-01-23T17:56:11.536" v="0" actId="1076"/>
          <ac:picMkLst>
            <pc:docMk/>
            <pc:sldMk cId="169634696" sldId="259"/>
            <ac:picMk id="8" creationId="{159A6533-0ABB-4CD6-BD1F-7AA191BF596F}"/>
          </ac:picMkLst>
        </pc:picChg>
      </pc:sldChg>
    </pc:docChg>
  </pc:docChgLst>
  <pc:docChgLst>
    <pc:chgData name="Ricardo André Gomes Petronilho" userId="S::a81744@uminho.pt::f447c01f-67c5-48c0-9af7-b75ea26ca791" providerId="AD" clId="Web-{E0918297-48B5-138D-C3E1-6459A9FFEA00}"/>
    <pc:docChg chg="modSld">
      <pc:chgData name="Ricardo André Gomes Petronilho" userId="S::a81744@uminho.pt::f447c01f-67c5-48c0-9af7-b75ea26ca791" providerId="AD" clId="Web-{E0918297-48B5-138D-C3E1-6459A9FFEA00}" dt="2019-01-24T14:42:17.957" v="0" actId="1076"/>
      <pc:docMkLst>
        <pc:docMk/>
      </pc:docMkLst>
      <pc:sldChg chg="modSp">
        <pc:chgData name="Ricardo André Gomes Petronilho" userId="S::a81744@uminho.pt::f447c01f-67c5-48c0-9af7-b75ea26ca791" providerId="AD" clId="Web-{E0918297-48B5-138D-C3E1-6459A9FFEA00}" dt="2019-01-24T14:42:17.957" v="0" actId="1076"/>
        <pc:sldMkLst>
          <pc:docMk/>
          <pc:sldMk cId="2962312340" sldId="282"/>
        </pc:sldMkLst>
        <pc:picChg chg="mod">
          <ac:chgData name="Ricardo André Gomes Petronilho" userId="S::a81744@uminho.pt::f447c01f-67c5-48c0-9af7-b75ea26ca791" providerId="AD" clId="Web-{E0918297-48B5-138D-C3E1-6459A9FFEA00}" dt="2019-01-24T14:42:17.957" v="0" actId="1076"/>
          <ac:picMkLst>
            <pc:docMk/>
            <pc:sldMk cId="2962312340" sldId="282"/>
            <ac:picMk id="3" creationId="{831349A0-4141-4A4C-B50F-59D33E364F4F}"/>
          </ac:picMkLst>
        </pc:picChg>
      </pc:sldChg>
    </pc:docChg>
  </pc:docChgLst>
  <pc:docChgLst>
    <pc:chgData name="Ricardo André Gomes Petronilho" userId="S::a81744@uminho.pt::f447c01f-67c5-48c0-9af7-b75ea26ca791" providerId="AD" clId="Web-{C5F9A529-6096-C60F-BFC0-70514840CB6A}"/>
    <pc:docChg chg="modSld">
      <pc:chgData name="Ricardo André Gomes Petronilho" userId="S::a81744@uminho.pt::f447c01f-67c5-48c0-9af7-b75ea26ca791" providerId="AD" clId="Web-{C5F9A529-6096-C60F-BFC0-70514840CB6A}" dt="2019-01-22T16:51:32.738" v="1" actId="20577"/>
      <pc:docMkLst>
        <pc:docMk/>
      </pc:docMkLst>
      <pc:sldChg chg="modSp">
        <pc:chgData name="Ricardo André Gomes Petronilho" userId="S::a81744@uminho.pt::f447c01f-67c5-48c0-9af7-b75ea26ca791" providerId="AD" clId="Web-{C5F9A529-6096-C60F-BFC0-70514840CB6A}" dt="2019-01-22T16:51:32.738" v="0" actId="20577"/>
        <pc:sldMkLst>
          <pc:docMk/>
          <pc:sldMk cId="496042153" sldId="271"/>
        </pc:sldMkLst>
        <pc:spChg chg="mod">
          <ac:chgData name="Ricardo André Gomes Petronilho" userId="S::a81744@uminho.pt::f447c01f-67c5-48c0-9af7-b75ea26ca791" providerId="AD" clId="Web-{C5F9A529-6096-C60F-BFC0-70514840CB6A}" dt="2019-01-22T16:51:32.738" v="0" actId="20577"/>
          <ac:spMkLst>
            <pc:docMk/>
            <pc:sldMk cId="496042153" sldId="271"/>
            <ac:spMk id="3" creationId="{6199D7C4-378D-470C-845A-7EBA96AA1D57}"/>
          </ac:spMkLst>
        </pc:spChg>
      </pc:sldChg>
    </pc:docChg>
  </pc:docChgLst>
  <pc:docChgLst>
    <pc:chgData name="Filipa Correia Parente" userId="S::a82145@uminho.pt::bfb65331-6e8a-432e-8821-842bd9475936" providerId="AD" clId="Web-{C476EDFA-5944-20E3-4001-6747F9E6B208}"/>
    <pc:docChg chg="modSld">
      <pc:chgData name="Filipa Correia Parente" userId="S::a82145@uminho.pt::bfb65331-6e8a-432e-8821-842bd9475936" providerId="AD" clId="Web-{C476EDFA-5944-20E3-4001-6747F9E6B208}" dt="2019-01-22T22:33:57.687" v="5" actId="20577"/>
      <pc:docMkLst>
        <pc:docMk/>
      </pc:docMkLst>
      <pc:sldChg chg="modSp">
        <pc:chgData name="Filipa Correia Parente" userId="S::a82145@uminho.pt::bfb65331-6e8a-432e-8821-842bd9475936" providerId="AD" clId="Web-{C476EDFA-5944-20E3-4001-6747F9E6B208}" dt="2019-01-22T22:33:57.687" v="4" actId="20577"/>
        <pc:sldMkLst>
          <pc:docMk/>
          <pc:sldMk cId="878264179" sldId="277"/>
        </pc:sldMkLst>
        <pc:spChg chg="mod">
          <ac:chgData name="Filipa Correia Parente" userId="S::a82145@uminho.pt::bfb65331-6e8a-432e-8821-842bd9475936" providerId="AD" clId="Web-{C476EDFA-5944-20E3-4001-6747F9E6B208}" dt="2019-01-22T22:33:57.687" v="4" actId="20577"/>
          <ac:spMkLst>
            <pc:docMk/>
            <pc:sldMk cId="878264179" sldId="277"/>
            <ac:spMk id="3" creationId="{5E0DEE0E-AEEC-49CC-A996-4B9FBB5004F9}"/>
          </ac:spMkLst>
        </pc:spChg>
      </pc:sldChg>
    </pc:docChg>
  </pc:docChgLst>
  <pc:docChgLst>
    <pc:chgData name="Filipa Correia Parente" userId="S::a82145@uminho.pt::bfb65331-6e8a-432e-8821-842bd9475936" providerId="AD" clId="Web-{4EAEC93D-2F60-7F15-3BFE-D764A621E1D3}"/>
    <pc:docChg chg="modSld">
      <pc:chgData name="Filipa Correia Parente" userId="S::a82145@uminho.pt::bfb65331-6e8a-432e-8821-842bd9475936" providerId="AD" clId="Web-{4EAEC93D-2F60-7F15-3BFE-D764A621E1D3}" dt="2019-01-22T19:52:22.310" v="334" actId="20577"/>
      <pc:docMkLst>
        <pc:docMk/>
      </pc:docMkLst>
      <pc:sldChg chg="modSp">
        <pc:chgData name="Filipa Correia Parente" userId="S::a82145@uminho.pt::bfb65331-6e8a-432e-8821-842bd9475936" providerId="AD" clId="Web-{4EAEC93D-2F60-7F15-3BFE-D764A621E1D3}" dt="2019-01-22T19:52:22.310" v="333" actId="20577"/>
        <pc:sldMkLst>
          <pc:docMk/>
          <pc:sldMk cId="878264179" sldId="277"/>
        </pc:sldMkLst>
        <pc:spChg chg="mod">
          <ac:chgData name="Filipa Correia Parente" userId="S::a82145@uminho.pt::bfb65331-6e8a-432e-8821-842bd9475936" providerId="AD" clId="Web-{4EAEC93D-2F60-7F15-3BFE-D764A621E1D3}" dt="2019-01-22T19:52:22.310" v="333" actId="20577"/>
          <ac:spMkLst>
            <pc:docMk/>
            <pc:sldMk cId="878264179" sldId="277"/>
            <ac:spMk id="3" creationId="{5E0DEE0E-AEEC-49CC-A996-4B9FBB5004F9}"/>
          </ac:spMkLst>
        </pc:spChg>
      </pc:sldChg>
    </pc:docChg>
  </pc:docChgLst>
  <pc:docChgLst>
    <pc:chgData name="José André Martins Pereira" userId="S::a82880@uminho.pt::e89334c7-7892-4586-bfa8-78ee5c3697fe" providerId="AD" clId="Web-{6BD9F538-E5BC-ADAD-79FD-7102A61ACC1D}"/>
    <pc:docChg chg="delSld modSld">
      <pc:chgData name="José André Martins Pereira" userId="S::a82880@uminho.pt::e89334c7-7892-4586-bfa8-78ee5c3697fe" providerId="AD" clId="Web-{6BD9F538-E5BC-ADAD-79FD-7102A61ACC1D}" dt="2019-01-23T22:25:25.920" v="13" actId="1076"/>
      <pc:docMkLst>
        <pc:docMk/>
      </pc:docMkLst>
      <pc:sldChg chg="modSp">
        <pc:chgData name="José André Martins Pereira" userId="S::a82880@uminho.pt::e89334c7-7892-4586-bfa8-78ee5c3697fe" providerId="AD" clId="Web-{6BD9F538-E5BC-ADAD-79FD-7102A61ACC1D}" dt="2019-01-23T21:32:35.225" v="0" actId="20577"/>
        <pc:sldMkLst>
          <pc:docMk/>
          <pc:sldMk cId="4147706019" sldId="257"/>
        </pc:sldMkLst>
        <pc:spChg chg="mod">
          <ac:chgData name="José André Martins Pereira" userId="S::a82880@uminho.pt::e89334c7-7892-4586-bfa8-78ee5c3697fe" providerId="AD" clId="Web-{6BD9F538-E5BC-ADAD-79FD-7102A61ACC1D}" dt="2019-01-23T21:32:35.225" v="0" actId="20577"/>
          <ac:spMkLst>
            <pc:docMk/>
            <pc:sldMk cId="4147706019" sldId="257"/>
            <ac:spMk id="3" creationId="{ED72A0D4-F129-4808-A6FD-87F004F0EB41}"/>
          </ac:spMkLst>
        </pc:spChg>
      </pc:sldChg>
      <pc:sldChg chg="addSp delSp modSp">
        <pc:chgData name="José André Martins Pereira" userId="S::a82880@uminho.pt::e89334c7-7892-4586-bfa8-78ee5c3697fe" providerId="AD" clId="Web-{6BD9F538-E5BC-ADAD-79FD-7102A61ACC1D}" dt="2019-01-23T22:25:25.920" v="13" actId="1076"/>
        <pc:sldMkLst>
          <pc:docMk/>
          <pc:sldMk cId="4232878011" sldId="264"/>
        </pc:sldMkLst>
        <pc:picChg chg="add del mod">
          <ac:chgData name="José André Martins Pereira" userId="S::a82880@uminho.pt::e89334c7-7892-4586-bfa8-78ee5c3697fe" providerId="AD" clId="Web-{6BD9F538-E5BC-ADAD-79FD-7102A61ACC1D}" dt="2019-01-23T22:24:47.186" v="8"/>
          <ac:picMkLst>
            <pc:docMk/>
            <pc:sldMk cId="4232878011" sldId="264"/>
            <ac:picMk id="4" creationId="{169E8F28-BF9B-4FD6-BD7B-51CD0C8CA820}"/>
          </ac:picMkLst>
        </pc:picChg>
        <pc:picChg chg="add mod">
          <ac:chgData name="José André Martins Pereira" userId="S::a82880@uminho.pt::e89334c7-7892-4586-bfa8-78ee5c3697fe" providerId="AD" clId="Web-{6BD9F538-E5BC-ADAD-79FD-7102A61ACC1D}" dt="2019-01-23T22:25:25.920" v="13" actId="1076"/>
          <ac:picMkLst>
            <pc:docMk/>
            <pc:sldMk cId="4232878011" sldId="264"/>
            <ac:picMk id="7" creationId="{0B470B87-ED48-4ACF-BCCA-0C7ABF34908A}"/>
          </ac:picMkLst>
        </pc:picChg>
      </pc:sldChg>
    </pc:docChg>
  </pc:docChgLst>
  <pc:docChgLst>
    <pc:chgData name="Ricardo André Gomes Petronilho" userId="S::a81744@uminho.pt::f447c01f-67c5-48c0-9af7-b75ea26ca791" providerId="AD" clId="Web-{19F90B88-F0AB-E79F-50B1-6A42667D1406}"/>
    <pc:docChg chg="modSld">
      <pc:chgData name="Ricardo André Gomes Petronilho" userId="S::a81744@uminho.pt::f447c01f-67c5-48c0-9af7-b75ea26ca791" providerId="AD" clId="Web-{19F90B88-F0AB-E79F-50B1-6A42667D1406}" dt="2019-01-22T21:56:29.799" v="5" actId="20577"/>
      <pc:docMkLst>
        <pc:docMk/>
      </pc:docMkLst>
      <pc:sldChg chg="modSp">
        <pc:chgData name="Ricardo André Gomes Petronilho" userId="S::a81744@uminho.pt::f447c01f-67c5-48c0-9af7-b75ea26ca791" providerId="AD" clId="Web-{19F90B88-F0AB-E79F-50B1-6A42667D1406}" dt="2019-01-22T21:56:29.799" v="4" actId="20577"/>
        <pc:sldMkLst>
          <pc:docMk/>
          <pc:sldMk cId="496042153" sldId="271"/>
        </pc:sldMkLst>
        <pc:spChg chg="mod">
          <ac:chgData name="Ricardo André Gomes Petronilho" userId="S::a81744@uminho.pt::f447c01f-67c5-48c0-9af7-b75ea26ca791" providerId="AD" clId="Web-{19F90B88-F0AB-E79F-50B1-6A42667D1406}" dt="2019-01-22T21:56:29.799" v="4" actId="20577"/>
          <ac:spMkLst>
            <pc:docMk/>
            <pc:sldMk cId="496042153" sldId="271"/>
            <ac:spMk id="40" creationId="{11179DCF-4A2E-4A9E-8648-51E01BA82962}"/>
          </ac:spMkLst>
        </pc:spChg>
      </pc:sldChg>
    </pc:docChg>
  </pc:docChgLst>
  <pc:docChgLst>
    <pc:chgData name="Rafaela Maria Soares da Silva" userId="S::a79034@uminho.pt::53e55c7e-ba3a-447f-b64d-c2111383c467" providerId="AD" clId="Web-{3D7E8576-0A36-697E-A2D8-29320F4EEF19}"/>
    <pc:docChg chg="addSld delSld modSld sldOrd">
      <pc:chgData name="Rafaela Maria Soares da Silva" userId="S::a79034@uminho.pt::53e55c7e-ba3a-447f-b64d-c2111383c467" providerId="AD" clId="Web-{3D7E8576-0A36-697E-A2D8-29320F4EEF19}" dt="2019-01-22T20:50:37.757" v="1075"/>
      <pc:docMkLst>
        <pc:docMk/>
      </pc:docMkLst>
      <pc:sldChg chg="modSp">
        <pc:chgData name="Rafaela Maria Soares da Silva" userId="S::a79034@uminho.pt::53e55c7e-ba3a-447f-b64d-c2111383c467" providerId="AD" clId="Web-{3D7E8576-0A36-697E-A2D8-29320F4EEF19}" dt="2019-01-22T16:29:42.298" v="138" actId="20577"/>
        <pc:sldMkLst>
          <pc:docMk/>
          <pc:sldMk cId="2304067615" sldId="258"/>
        </pc:sldMkLst>
        <pc:spChg chg="mod">
          <ac:chgData name="Rafaela Maria Soares da Silva" userId="S::a79034@uminho.pt::53e55c7e-ba3a-447f-b64d-c2111383c467" providerId="AD" clId="Web-{3D7E8576-0A36-697E-A2D8-29320F4EEF19}" dt="2019-01-22T16:29:42.298" v="138" actId="20577"/>
          <ac:spMkLst>
            <pc:docMk/>
            <pc:sldMk cId="2304067615" sldId="258"/>
            <ac:spMk id="3" creationId="{1F87E4EF-43E9-4E37-A828-C0175C778180}"/>
          </ac:spMkLst>
        </pc:spChg>
      </pc:sldChg>
      <pc:sldChg chg="modSp">
        <pc:chgData name="Rafaela Maria Soares da Silva" userId="S::a79034@uminho.pt::53e55c7e-ba3a-447f-b64d-c2111383c467" providerId="AD" clId="Web-{3D7E8576-0A36-697E-A2D8-29320F4EEF19}" dt="2019-01-22T17:03:11.921" v="810" actId="14100"/>
        <pc:sldMkLst>
          <pc:docMk/>
          <pc:sldMk cId="169634696" sldId="259"/>
        </pc:sldMkLst>
        <pc:picChg chg="mod">
          <ac:chgData name="Rafaela Maria Soares da Silva" userId="S::a79034@uminho.pt::53e55c7e-ba3a-447f-b64d-c2111383c467" providerId="AD" clId="Web-{3D7E8576-0A36-697E-A2D8-29320F4EEF19}" dt="2019-01-22T17:03:11.921" v="810" actId="14100"/>
          <ac:picMkLst>
            <pc:docMk/>
            <pc:sldMk cId="169634696" sldId="259"/>
            <ac:picMk id="8" creationId="{159A6533-0ABB-4CD6-BD1F-7AA191BF596F}"/>
          </ac:picMkLst>
        </pc:picChg>
      </pc:sldChg>
      <pc:sldChg chg="modSp">
        <pc:chgData name="Rafaela Maria Soares da Silva" userId="S::a79034@uminho.pt::53e55c7e-ba3a-447f-b64d-c2111383c467" providerId="AD" clId="Web-{3D7E8576-0A36-697E-A2D8-29320F4EEF19}" dt="2019-01-22T17:04:47.297" v="813" actId="20577"/>
        <pc:sldMkLst>
          <pc:docMk/>
          <pc:sldMk cId="177163097" sldId="265"/>
        </pc:sldMkLst>
        <pc:spChg chg="mod">
          <ac:chgData name="Rafaela Maria Soares da Silva" userId="S::a79034@uminho.pt::53e55c7e-ba3a-447f-b64d-c2111383c467" providerId="AD" clId="Web-{3D7E8576-0A36-697E-A2D8-29320F4EEF19}" dt="2019-01-22T17:04:47.297" v="813" actId="20577"/>
          <ac:spMkLst>
            <pc:docMk/>
            <pc:sldMk cId="177163097" sldId="265"/>
            <ac:spMk id="3" creationId="{96D4753A-6A53-4E68-A73A-B3A67BD57862}"/>
          </ac:spMkLst>
        </pc:spChg>
      </pc:sldChg>
      <pc:sldChg chg="modSp new ord">
        <pc:chgData name="Rafaela Maria Soares da Silva" userId="S::a79034@uminho.pt::53e55c7e-ba3a-447f-b64d-c2111383c467" providerId="AD" clId="Web-{3D7E8576-0A36-697E-A2D8-29320F4EEF19}" dt="2019-01-22T17:02:34.624" v="808" actId="20577"/>
        <pc:sldMkLst>
          <pc:docMk/>
          <pc:sldMk cId="1484247245" sldId="270"/>
        </pc:sldMkLst>
        <pc:spChg chg="mod">
          <ac:chgData name="Rafaela Maria Soares da Silva" userId="S::a79034@uminho.pt::53e55c7e-ba3a-447f-b64d-c2111383c467" providerId="AD" clId="Web-{3D7E8576-0A36-697E-A2D8-29320F4EEF19}" dt="2019-01-22T16:45:21.445" v="377" actId="20577"/>
          <ac:spMkLst>
            <pc:docMk/>
            <pc:sldMk cId="1484247245" sldId="270"/>
            <ac:spMk id="2" creationId="{2B303F13-0A64-4698-A6D7-BBB9B2E7152A}"/>
          </ac:spMkLst>
        </pc:spChg>
        <pc:spChg chg="mod">
          <ac:chgData name="Rafaela Maria Soares da Silva" userId="S::a79034@uminho.pt::53e55c7e-ba3a-447f-b64d-c2111383c467" providerId="AD" clId="Web-{3D7E8576-0A36-697E-A2D8-29320F4EEF19}" dt="2019-01-22T17:02:34.624" v="808" actId="20577"/>
          <ac:spMkLst>
            <pc:docMk/>
            <pc:sldMk cId="1484247245" sldId="270"/>
            <ac:spMk id="3" creationId="{3EFF6700-C9EC-4FCA-9625-B10F1DB7A7AC}"/>
          </ac:spMkLst>
        </pc:spChg>
      </pc:sldChg>
      <pc:sldChg chg="modSp">
        <pc:chgData name="Rafaela Maria Soares da Silva" userId="S::a79034@uminho.pt::53e55c7e-ba3a-447f-b64d-c2111383c467" providerId="AD" clId="Web-{3D7E8576-0A36-697E-A2D8-29320F4EEF19}" dt="2019-01-22T18:37:33.085" v="1028" actId="20577"/>
        <pc:sldMkLst>
          <pc:docMk/>
          <pc:sldMk cId="496042153" sldId="271"/>
        </pc:sldMkLst>
        <pc:spChg chg="mod">
          <ac:chgData name="Rafaela Maria Soares da Silva" userId="S::a79034@uminho.pt::53e55c7e-ba3a-447f-b64d-c2111383c467" providerId="AD" clId="Web-{3D7E8576-0A36-697E-A2D8-29320F4EEF19}" dt="2019-01-22T18:37:19.178" v="1020" actId="20577"/>
          <ac:spMkLst>
            <pc:docMk/>
            <pc:sldMk cId="496042153" sldId="271"/>
            <ac:spMk id="3" creationId="{6199D7C4-378D-470C-845A-7EBA96AA1D57}"/>
          </ac:spMkLst>
        </pc:spChg>
        <pc:spChg chg="mod">
          <ac:chgData name="Rafaela Maria Soares da Silva" userId="S::a79034@uminho.pt::53e55c7e-ba3a-447f-b64d-c2111383c467" providerId="AD" clId="Web-{3D7E8576-0A36-697E-A2D8-29320F4EEF19}" dt="2019-01-22T18:37:25.319" v="1024" actId="20577"/>
          <ac:spMkLst>
            <pc:docMk/>
            <pc:sldMk cId="496042153" sldId="271"/>
            <ac:spMk id="42" creationId="{B6FF1610-6436-461B-92C8-15EE7E93CACF}"/>
          </ac:spMkLst>
        </pc:spChg>
        <pc:spChg chg="mod">
          <ac:chgData name="Rafaela Maria Soares da Silva" userId="S::a79034@uminho.pt::53e55c7e-ba3a-447f-b64d-c2111383c467" providerId="AD" clId="Web-{3D7E8576-0A36-697E-A2D8-29320F4EEF19}" dt="2019-01-22T18:37:33.085" v="1028" actId="20577"/>
          <ac:spMkLst>
            <pc:docMk/>
            <pc:sldMk cId="496042153" sldId="271"/>
            <ac:spMk id="44" creationId="{D1A2943C-025B-465B-9CF3-CAF74DD5020B}"/>
          </ac:spMkLst>
        </pc:spChg>
      </pc:sldChg>
      <pc:sldChg chg="modSp new">
        <pc:chgData name="Rafaela Maria Soares da Silva" userId="S::a79034@uminho.pt::53e55c7e-ba3a-447f-b64d-c2111383c467" providerId="AD" clId="Web-{3D7E8576-0A36-697E-A2D8-29320F4EEF19}" dt="2019-01-22T16:52:52.901" v="623" actId="20577"/>
        <pc:sldMkLst>
          <pc:docMk/>
          <pc:sldMk cId="1216338338" sldId="273"/>
        </pc:sldMkLst>
        <pc:spChg chg="mod">
          <ac:chgData name="Rafaela Maria Soares da Silva" userId="S::a79034@uminho.pt::53e55c7e-ba3a-447f-b64d-c2111383c467" providerId="AD" clId="Web-{3D7E8576-0A36-697E-A2D8-29320F4EEF19}" dt="2019-01-22T16:51:18.729" v="519" actId="20577"/>
          <ac:spMkLst>
            <pc:docMk/>
            <pc:sldMk cId="1216338338" sldId="273"/>
            <ac:spMk id="2" creationId="{EB53C9BB-253F-4103-A6B1-CA2BC7A7E98E}"/>
          </ac:spMkLst>
        </pc:spChg>
        <pc:spChg chg="mod">
          <ac:chgData name="Rafaela Maria Soares da Silva" userId="S::a79034@uminho.pt::53e55c7e-ba3a-447f-b64d-c2111383c467" providerId="AD" clId="Web-{3D7E8576-0A36-697E-A2D8-29320F4EEF19}" dt="2019-01-22T16:52:52.901" v="623" actId="20577"/>
          <ac:spMkLst>
            <pc:docMk/>
            <pc:sldMk cId="1216338338" sldId="273"/>
            <ac:spMk id="3" creationId="{FC7B5289-4301-421D-841E-3AE34C4A24E8}"/>
          </ac:spMkLst>
        </pc:spChg>
      </pc:sldChg>
      <pc:sldChg chg="modSp">
        <pc:chgData name="Rafaela Maria Soares da Silva" userId="S::a79034@uminho.pt::53e55c7e-ba3a-447f-b64d-c2111383c467" providerId="AD" clId="Web-{3D7E8576-0A36-697E-A2D8-29320F4EEF19}" dt="2019-01-22T17:45:27.908" v="963" actId="14100"/>
        <pc:sldMkLst>
          <pc:docMk/>
          <pc:sldMk cId="878264179" sldId="277"/>
        </pc:sldMkLst>
        <pc:spChg chg="mod">
          <ac:chgData name="Rafaela Maria Soares da Silva" userId="S::a79034@uminho.pt::53e55c7e-ba3a-447f-b64d-c2111383c467" providerId="AD" clId="Web-{3D7E8576-0A36-697E-A2D8-29320F4EEF19}" dt="2019-01-22T17:45:27.908" v="963" actId="14100"/>
          <ac:spMkLst>
            <pc:docMk/>
            <pc:sldMk cId="878264179" sldId="277"/>
            <ac:spMk id="2" creationId="{30CCE913-68FD-4675-B2E7-077F8BE00BD0}"/>
          </ac:spMkLst>
        </pc:spChg>
      </pc:sldChg>
      <pc:sldChg chg="addSp delSp modSp add replId">
        <pc:chgData name="Rafaela Maria Soares da Silva" userId="S::a79034@uminho.pt::53e55c7e-ba3a-447f-b64d-c2111383c467" providerId="AD" clId="Web-{3D7E8576-0A36-697E-A2D8-29320F4EEF19}" dt="2019-01-22T17:37:52.545" v="846" actId="1076"/>
        <pc:sldMkLst>
          <pc:docMk/>
          <pc:sldMk cId="159280368" sldId="279"/>
        </pc:sldMkLst>
        <pc:spChg chg="mod">
          <ac:chgData name="Rafaela Maria Soares da Silva" userId="S::a79034@uminho.pt::53e55c7e-ba3a-447f-b64d-c2111383c467" providerId="AD" clId="Web-{3D7E8576-0A36-697E-A2D8-29320F4EEF19}" dt="2019-01-22T17:37:47.076" v="845" actId="1076"/>
          <ac:spMkLst>
            <pc:docMk/>
            <pc:sldMk cId="159280368" sldId="279"/>
            <ac:spMk id="2" creationId="{30CCE913-68FD-4675-B2E7-077F8BE00BD0}"/>
          </ac:spMkLst>
        </pc:spChg>
        <pc:spChg chg="del mod">
          <ac:chgData name="Rafaela Maria Soares da Silva" userId="S::a79034@uminho.pt::53e55c7e-ba3a-447f-b64d-c2111383c467" providerId="AD" clId="Web-{3D7E8576-0A36-697E-A2D8-29320F4EEF19}" dt="2019-01-22T17:37:18.498" v="839"/>
          <ac:spMkLst>
            <pc:docMk/>
            <pc:sldMk cId="159280368" sldId="279"/>
            <ac:spMk id="3" creationId="{5E0DEE0E-AEEC-49CC-A996-4B9FBB5004F9}"/>
          </ac:spMkLst>
        </pc:spChg>
        <pc:picChg chg="add mod">
          <ac:chgData name="Rafaela Maria Soares da Silva" userId="S::a79034@uminho.pt::53e55c7e-ba3a-447f-b64d-c2111383c467" providerId="AD" clId="Web-{3D7E8576-0A36-697E-A2D8-29320F4EEF19}" dt="2019-01-22T17:37:52.545" v="846" actId="1076"/>
          <ac:picMkLst>
            <pc:docMk/>
            <pc:sldMk cId="159280368" sldId="279"/>
            <ac:picMk id="4" creationId="{21AC8EF8-F8DC-428F-ADD9-08007769F6E0}"/>
          </ac:picMkLst>
        </pc:picChg>
      </pc:sldChg>
      <pc:sldChg chg="addSp delSp modSp new">
        <pc:chgData name="Rafaela Maria Soares da Silva" userId="S::a79034@uminho.pt::53e55c7e-ba3a-447f-b64d-c2111383c467" providerId="AD" clId="Web-{3D7E8576-0A36-697E-A2D8-29320F4EEF19}" dt="2019-01-22T19:05:58.175" v="1074" actId="14100"/>
        <pc:sldMkLst>
          <pc:docMk/>
          <pc:sldMk cId="2962312340" sldId="282"/>
        </pc:sldMkLst>
        <pc:spChg chg="mod">
          <ac:chgData name="Rafaela Maria Soares da Silva" userId="S::a79034@uminho.pt::53e55c7e-ba3a-447f-b64d-c2111383c467" providerId="AD" clId="Web-{3D7E8576-0A36-697E-A2D8-29320F4EEF19}" dt="2019-01-22T19:05:54.503" v="1073" actId="1076"/>
          <ac:spMkLst>
            <pc:docMk/>
            <pc:sldMk cId="2962312340" sldId="282"/>
            <ac:spMk id="2" creationId="{DD8338E0-84B9-42EF-B980-E0C5552A24A5}"/>
          </ac:spMkLst>
        </pc:spChg>
        <pc:spChg chg="del mod">
          <ac:chgData name="Rafaela Maria Soares da Silva" userId="S::a79034@uminho.pt::53e55c7e-ba3a-447f-b64d-c2111383c467" providerId="AD" clId="Web-{3D7E8576-0A36-697E-A2D8-29320F4EEF19}" dt="2019-01-22T17:43:42.141" v="862"/>
          <ac:spMkLst>
            <pc:docMk/>
            <pc:sldMk cId="2962312340" sldId="282"/>
            <ac:spMk id="3" creationId="{EB7188CB-3EFC-4565-AE3A-AD1C66CD916B}"/>
          </ac:spMkLst>
        </pc:spChg>
        <pc:picChg chg="add mod modCrop">
          <ac:chgData name="Rafaela Maria Soares da Silva" userId="S::a79034@uminho.pt::53e55c7e-ba3a-447f-b64d-c2111383c467" providerId="AD" clId="Web-{3D7E8576-0A36-697E-A2D8-29320F4EEF19}" dt="2019-01-22T19:05:58.175" v="1074" actId="14100"/>
          <ac:picMkLst>
            <pc:docMk/>
            <pc:sldMk cId="2962312340" sldId="282"/>
            <ac:picMk id="3" creationId="{831349A0-4141-4A4C-B50F-59D33E364F4F}"/>
          </ac:picMkLst>
        </pc:picChg>
        <pc:picChg chg="add del mod">
          <ac:chgData name="Rafaela Maria Soares da Silva" userId="S::a79034@uminho.pt::53e55c7e-ba3a-447f-b64d-c2111383c467" providerId="AD" clId="Web-{3D7E8576-0A36-697E-A2D8-29320F4EEF19}" dt="2019-01-22T19:03:07.716" v="1044"/>
          <ac:picMkLst>
            <pc:docMk/>
            <pc:sldMk cId="2962312340" sldId="282"/>
            <ac:picMk id="4" creationId="{95F703FC-EB2A-4465-9523-F263B1A2816F}"/>
          </ac:picMkLst>
        </pc:picChg>
      </pc:sldChg>
      <pc:sldChg chg="addSp delSp modSp add ord replId">
        <pc:chgData name="Rafaela Maria Soares da Silva" userId="S::a79034@uminho.pt::53e55c7e-ba3a-447f-b64d-c2111383c467" providerId="AD" clId="Web-{3D7E8576-0A36-697E-A2D8-29320F4EEF19}" dt="2019-01-22T19:04:27.469" v="1057" actId="1076"/>
        <pc:sldMkLst>
          <pc:docMk/>
          <pc:sldMk cId="77651280" sldId="284"/>
        </pc:sldMkLst>
        <pc:spChg chg="mod">
          <ac:chgData name="Rafaela Maria Soares da Silva" userId="S::a79034@uminho.pt::53e55c7e-ba3a-447f-b64d-c2111383c467" providerId="AD" clId="Web-{3D7E8576-0A36-697E-A2D8-29320F4EEF19}" dt="2019-01-22T19:04:21.094" v="1055" actId="1076"/>
          <ac:spMkLst>
            <pc:docMk/>
            <pc:sldMk cId="77651280" sldId="284"/>
            <ac:spMk id="2" creationId="{DD8338E0-84B9-42EF-B980-E0C5552A24A5}"/>
          </ac:spMkLst>
        </pc:spChg>
        <pc:picChg chg="add del mod">
          <ac:chgData name="Rafaela Maria Soares da Silva" userId="S::a79034@uminho.pt::53e55c7e-ba3a-447f-b64d-c2111383c467" providerId="AD" clId="Web-{3D7E8576-0A36-697E-A2D8-29320F4EEF19}" dt="2019-01-22T19:03:06.028" v="1043"/>
          <ac:picMkLst>
            <pc:docMk/>
            <pc:sldMk cId="77651280" sldId="284"/>
            <ac:picMk id="3" creationId="{936E09E4-BCC6-487A-B6B5-6A0993DCD5C3}"/>
          </ac:picMkLst>
        </pc:picChg>
        <pc:picChg chg="del">
          <ac:chgData name="Rafaela Maria Soares da Silva" userId="S::a79034@uminho.pt::53e55c7e-ba3a-447f-b64d-c2111383c467" providerId="AD" clId="Web-{3D7E8576-0A36-697E-A2D8-29320F4EEF19}" dt="2019-01-22T17:49:47.425" v="997"/>
          <ac:picMkLst>
            <pc:docMk/>
            <pc:sldMk cId="77651280" sldId="284"/>
            <ac:picMk id="4" creationId="{95F703FC-EB2A-4465-9523-F263B1A2816F}"/>
          </ac:picMkLst>
        </pc:picChg>
        <pc:picChg chg="add mod">
          <ac:chgData name="Rafaela Maria Soares da Silva" userId="S::a79034@uminho.pt::53e55c7e-ba3a-447f-b64d-c2111383c467" providerId="AD" clId="Web-{3D7E8576-0A36-697E-A2D8-29320F4EEF19}" dt="2019-01-22T19:04:27.469" v="1057" actId="1076"/>
          <ac:picMkLst>
            <pc:docMk/>
            <pc:sldMk cId="77651280" sldId="284"/>
            <ac:picMk id="4" creationId="{E1C7BFAD-E806-495A-B1C9-8D5BC1A2C82E}"/>
          </ac:picMkLst>
        </pc:picChg>
      </pc:sldChg>
    </pc:docChg>
  </pc:docChgLst>
  <pc:docChgLst>
    <pc:chgData name="José André Martins Pereira" userId="S::a82880@uminho.pt::e89334c7-7892-4586-bfa8-78ee5c3697fe" providerId="AD" clId="Web-{A02F1980-1A60-CAF8-F0D3-AAED406978B3}"/>
    <pc:docChg chg="modSld">
      <pc:chgData name="José André Martins Pereira" userId="S::a82880@uminho.pt::e89334c7-7892-4586-bfa8-78ee5c3697fe" providerId="AD" clId="Web-{A02F1980-1A60-CAF8-F0D3-AAED406978B3}" dt="2019-01-23T15:12:11.305" v="23" actId="20577"/>
      <pc:docMkLst>
        <pc:docMk/>
      </pc:docMkLst>
      <pc:sldChg chg="modSp">
        <pc:chgData name="José André Martins Pereira" userId="S::a82880@uminho.pt::e89334c7-7892-4586-bfa8-78ee5c3697fe" providerId="AD" clId="Web-{A02F1980-1A60-CAF8-F0D3-AAED406978B3}" dt="2019-01-23T15:12:10.508" v="21" actId="20577"/>
        <pc:sldMkLst>
          <pc:docMk/>
          <pc:sldMk cId="2153388301" sldId="286"/>
        </pc:sldMkLst>
        <pc:spChg chg="mod">
          <ac:chgData name="José André Martins Pereira" userId="S::a82880@uminho.pt::e89334c7-7892-4586-bfa8-78ee5c3697fe" providerId="AD" clId="Web-{A02F1980-1A60-CAF8-F0D3-AAED406978B3}" dt="2019-01-23T15:12:10.508" v="21" actId="20577"/>
          <ac:spMkLst>
            <pc:docMk/>
            <pc:sldMk cId="2153388301" sldId="286"/>
            <ac:spMk id="2" creationId="{CC3FCC72-9E80-46D7-90C2-2FA618409DCF}"/>
          </ac:spMkLst>
        </pc:spChg>
      </pc:sldChg>
    </pc:docChg>
  </pc:docChgLst>
  <pc:docChgLst>
    <pc:chgData name="Filipa Correia Parente" userId="S::a82145@uminho.pt::bfb65331-6e8a-432e-8821-842bd9475936" providerId="AD" clId="Web-{14136F1C-F6DC-3081-E08F-D22A1DE2798F}"/>
    <pc:docChg chg="delSld modSld">
      <pc:chgData name="Filipa Correia Parente" userId="S::a82145@uminho.pt::bfb65331-6e8a-432e-8821-842bd9475936" providerId="AD" clId="Web-{14136F1C-F6DC-3081-E08F-D22A1DE2798F}" dt="2019-01-22T21:51:58.545" v="112"/>
      <pc:docMkLst>
        <pc:docMk/>
      </pc:docMkLst>
      <pc:sldChg chg="modSp">
        <pc:chgData name="Filipa Correia Parente" userId="S::a82145@uminho.pt::bfb65331-6e8a-432e-8821-842bd9475936" providerId="AD" clId="Web-{14136F1C-F6DC-3081-E08F-D22A1DE2798F}" dt="2019-01-22T21:21:27.946" v="110" actId="20577"/>
        <pc:sldMkLst>
          <pc:docMk/>
          <pc:sldMk cId="878264179" sldId="277"/>
        </pc:sldMkLst>
        <pc:spChg chg="mod">
          <ac:chgData name="Filipa Correia Parente" userId="S::a82145@uminho.pt::bfb65331-6e8a-432e-8821-842bd9475936" providerId="AD" clId="Web-{14136F1C-F6DC-3081-E08F-D22A1DE2798F}" dt="2019-01-22T21:21:27.946" v="110" actId="20577"/>
          <ac:spMkLst>
            <pc:docMk/>
            <pc:sldMk cId="878264179" sldId="277"/>
            <ac:spMk id="3" creationId="{5E0DEE0E-AEEC-49CC-A996-4B9FBB5004F9}"/>
          </ac:spMkLst>
        </pc:spChg>
      </pc:sldChg>
    </pc:docChg>
  </pc:docChgLst>
  <pc:docChgLst>
    <pc:chgData name="Ricardo André Gomes Petronilho" userId="S::a81744@uminho.pt::f447c01f-67c5-48c0-9af7-b75ea26ca791" providerId="AD" clId="Web-{8A691B69-E92D-1508-766E-4B2E4D3504DF}"/>
    <pc:docChg chg="modSld">
      <pc:chgData name="Ricardo André Gomes Petronilho" userId="S::a81744@uminho.pt::f447c01f-67c5-48c0-9af7-b75ea26ca791" providerId="AD" clId="Web-{8A691B69-E92D-1508-766E-4B2E4D3504DF}" dt="2019-01-22T16:50:46.359" v="4" actId="20577"/>
      <pc:docMkLst>
        <pc:docMk/>
      </pc:docMkLst>
      <pc:sldChg chg="addSp delSp modSp">
        <pc:chgData name="Ricardo André Gomes Petronilho" userId="S::a81744@uminho.pt::f447c01f-67c5-48c0-9af7-b75ea26ca791" providerId="AD" clId="Web-{8A691B69-E92D-1508-766E-4B2E4D3504DF}" dt="2019-01-22T16:50:46.359" v="4" actId="20577"/>
        <pc:sldMkLst>
          <pc:docMk/>
          <pc:sldMk cId="496042153" sldId="271"/>
        </pc:sldMkLst>
        <pc:spChg chg="add mod">
          <ac:chgData name="Ricardo André Gomes Petronilho" userId="S::a81744@uminho.pt::f447c01f-67c5-48c0-9af7-b75ea26ca791" providerId="AD" clId="Web-{8A691B69-E92D-1508-766E-4B2E4D3504DF}" dt="2019-01-22T16:50:46.359" v="4" actId="20577"/>
          <ac:spMkLst>
            <pc:docMk/>
            <pc:sldMk cId="496042153" sldId="271"/>
            <ac:spMk id="3" creationId="{6199D7C4-378D-470C-845A-7EBA96AA1D57}"/>
          </ac:spMkLst>
        </pc:spChg>
        <pc:spChg chg="del">
          <ac:chgData name="Ricardo André Gomes Petronilho" userId="S::a81744@uminho.pt::f447c01f-67c5-48c0-9af7-b75ea26ca791" providerId="AD" clId="Web-{8A691B69-E92D-1508-766E-4B2E4D3504DF}" dt="2019-01-22T16:50:41.015" v="1"/>
          <ac:spMkLst>
            <pc:docMk/>
            <pc:sldMk cId="496042153" sldId="271"/>
            <ac:spMk id="6" creationId="{DF068A69-6DB4-44DD-B788-9E22D9F14864}"/>
          </ac:spMkLst>
        </pc:spChg>
      </pc:sldChg>
    </pc:docChg>
  </pc:docChgLst>
  <pc:docChgLst>
    <pc:chgData name="Rafaela Maria Soares da Silva" userId="S::a79034@uminho.pt::53e55c7e-ba3a-447f-b64d-c2111383c467" providerId="AD" clId="Web-{17C858F3-7A0B-4C41-A71B-6E217F7B811F}"/>
    <pc:docChg chg="sldOrd">
      <pc:chgData name="Rafaela Maria Soares da Silva" userId="S::a79034@uminho.pt::53e55c7e-ba3a-447f-b64d-c2111383c467" providerId="AD" clId="Web-{17C858F3-7A0B-4C41-A71B-6E217F7B811F}" dt="2019-01-23T21:34:56.918" v="1"/>
      <pc:docMkLst>
        <pc:docMk/>
      </pc:docMkLst>
      <pc:sldChg chg="ord">
        <pc:chgData name="Rafaela Maria Soares da Silva" userId="S::a79034@uminho.pt::53e55c7e-ba3a-447f-b64d-c2111383c467" providerId="AD" clId="Web-{17C858F3-7A0B-4C41-A71B-6E217F7B811F}" dt="2019-01-23T21:34:56.918" v="1"/>
        <pc:sldMkLst>
          <pc:docMk/>
          <pc:sldMk cId="77651280" sldId="284"/>
        </pc:sldMkLst>
      </pc:sldChg>
    </pc:docChg>
  </pc:docChgLst>
  <pc:docChgLst>
    <pc:chgData name="Ricardo André Gomes Petronilho" userId="S::a81744@uminho.pt::f447c01f-67c5-48c0-9af7-b75ea26ca791" providerId="AD" clId="Web-{55D5A56E-32DE-9989-DF57-91AEE8A662E9}"/>
    <pc:docChg chg="addSld modSld">
      <pc:chgData name="Ricardo André Gomes Petronilho" userId="S::a81744@uminho.pt::f447c01f-67c5-48c0-9af7-b75ea26ca791" providerId="AD" clId="Web-{55D5A56E-32DE-9989-DF57-91AEE8A662E9}" dt="2019-01-22T17:42:28.387" v="1764" actId="20577"/>
      <pc:docMkLst>
        <pc:docMk/>
      </pc:docMkLst>
      <pc:sldChg chg="modSp">
        <pc:chgData name="Ricardo André Gomes Petronilho" userId="S::a81744@uminho.pt::f447c01f-67c5-48c0-9af7-b75ea26ca791" providerId="AD" clId="Web-{55D5A56E-32DE-9989-DF57-91AEE8A662E9}" dt="2019-01-22T17:26:38.041" v="1655" actId="20577"/>
        <pc:sldMkLst>
          <pc:docMk/>
          <pc:sldMk cId="177163097" sldId="265"/>
        </pc:sldMkLst>
        <pc:spChg chg="mod">
          <ac:chgData name="Ricardo André Gomes Petronilho" userId="S::a81744@uminho.pt::f447c01f-67c5-48c0-9af7-b75ea26ca791" providerId="AD" clId="Web-{55D5A56E-32DE-9989-DF57-91AEE8A662E9}" dt="2019-01-22T17:26:38.041" v="1655" actId="20577"/>
          <ac:spMkLst>
            <pc:docMk/>
            <pc:sldMk cId="177163097" sldId="265"/>
            <ac:spMk id="3" creationId="{96D4753A-6A53-4E68-A73A-B3A67BD57862}"/>
          </ac:spMkLst>
        </pc:spChg>
      </pc:sldChg>
      <pc:sldChg chg="addSp delSp modSp">
        <pc:chgData name="Ricardo André Gomes Petronilho" userId="S::a81744@uminho.pt::f447c01f-67c5-48c0-9af7-b75ea26ca791" providerId="AD" clId="Web-{55D5A56E-32DE-9989-DF57-91AEE8A662E9}" dt="2019-01-22T17:39:22.402" v="1675" actId="20577"/>
        <pc:sldMkLst>
          <pc:docMk/>
          <pc:sldMk cId="4191758843" sldId="266"/>
        </pc:sldMkLst>
        <pc:spChg chg="mod">
          <ac:chgData name="Ricardo André Gomes Petronilho" userId="S::a81744@uminho.pt::f447c01f-67c5-48c0-9af7-b75ea26ca791" providerId="AD" clId="Web-{55D5A56E-32DE-9989-DF57-91AEE8A662E9}" dt="2019-01-22T17:39:22.402" v="1675" actId="20577"/>
          <ac:spMkLst>
            <pc:docMk/>
            <pc:sldMk cId="4191758843" sldId="266"/>
            <ac:spMk id="2" creationId="{3665C388-E364-498A-AA78-F748D504C164}"/>
          </ac:spMkLst>
        </pc:spChg>
        <pc:spChg chg="mod">
          <ac:chgData name="Ricardo André Gomes Petronilho" userId="S::a81744@uminho.pt::f447c01f-67c5-48c0-9af7-b75ea26ca791" providerId="AD" clId="Web-{55D5A56E-32DE-9989-DF57-91AEE8A662E9}" dt="2019-01-22T17:27:46.963" v="1659" actId="20577"/>
          <ac:spMkLst>
            <pc:docMk/>
            <pc:sldMk cId="4191758843" sldId="266"/>
            <ac:spMk id="3" creationId="{A2AC150F-0B87-4D10-8BBA-A7DBEDECB027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7:24:58.291" v="1648" actId="1076"/>
          <ac:spMkLst>
            <pc:docMk/>
            <pc:sldMk cId="4191758843" sldId="266"/>
            <ac:spMk id="4" creationId="{C1C760F9-DEE9-44EC-86D7-EC5CE413D456}"/>
          </ac:spMkLst>
        </pc:spChg>
        <pc:spChg chg="add del mod">
          <ac:chgData name="Ricardo André Gomes Petronilho" userId="S::a81744@uminho.pt::f447c01f-67c5-48c0-9af7-b75ea26ca791" providerId="AD" clId="Web-{55D5A56E-32DE-9989-DF57-91AEE8A662E9}" dt="2019-01-22T17:25:09.229" v="1650"/>
          <ac:spMkLst>
            <pc:docMk/>
            <pc:sldMk cId="4191758843" sldId="266"/>
            <ac:spMk id="6" creationId="{04CBA0AC-91D3-4250-9D11-11955E4F6043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7:22:51.635" v="1604" actId="1076"/>
          <ac:spMkLst>
            <pc:docMk/>
            <pc:sldMk cId="4191758843" sldId="266"/>
            <ac:spMk id="7" creationId="{0DF4AF97-993A-47E8-95F2-61AE95E10E7C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7:24:23.525" v="1636" actId="14100"/>
          <ac:spMkLst>
            <pc:docMk/>
            <pc:sldMk cId="4191758843" sldId="266"/>
            <ac:spMk id="8" creationId="{411C0118-9F3E-4038-A560-17DF02AD9E41}"/>
          </ac:spMkLst>
        </pc:spChg>
        <pc:spChg chg="add del mod">
          <ac:chgData name="Ricardo André Gomes Petronilho" userId="S::a81744@uminho.pt::f447c01f-67c5-48c0-9af7-b75ea26ca791" providerId="AD" clId="Web-{55D5A56E-32DE-9989-DF57-91AEE8A662E9}" dt="2019-01-22T17:24:06.775" v="1632"/>
          <ac:spMkLst>
            <pc:docMk/>
            <pc:sldMk cId="4191758843" sldId="266"/>
            <ac:spMk id="9" creationId="{74B8CA7A-1789-4F3B-95A3-F2C9D81BEE8F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7:24:27.338" v="1637" actId="14100"/>
          <ac:spMkLst>
            <pc:docMk/>
            <pc:sldMk cId="4191758843" sldId="266"/>
            <ac:spMk id="10" creationId="{E81F6BA8-E37B-4CDC-BD4A-B61382F92515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7:24:13.385" v="1634" actId="1076"/>
          <ac:spMkLst>
            <pc:docMk/>
            <pc:sldMk cId="4191758843" sldId="266"/>
            <ac:spMk id="11" creationId="{D2C03F97-E625-4F0B-A323-0436F13503D2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7:25:12.026" v="1652" actId="1076"/>
          <ac:spMkLst>
            <pc:docMk/>
            <pc:sldMk cId="4191758843" sldId="266"/>
            <ac:spMk id="12" creationId="{AF00B795-E549-42BC-9E76-B16DD9BE60F7}"/>
          </ac:spMkLst>
        </pc:spChg>
        <pc:cxnChg chg="add del mod">
          <ac:chgData name="Ricardo André Gomes Petronilho" userId="S::a81744@uminho.pt::f447c01f-67c5-48c0-9af7-b75ea26ca791" providerId="AD" clId="Web-{55D5A56E-32DE-9989-DF57-91AEE8A662E9}" dt="2019-01-22T17:21:30.259" v="1566"/>
          <ac:cxnSpMkLst>
            <pc:docMk/>
            <pc:sldMk cId="4191758843" sldId="266"/>
            <ac:cxnSpMk id="5" creationId="{4CB820FB-15FF-44CA-958F-0740968B9E72}"/>
          </ac:cxnSpMkLst>
        </pc:cxnChg>
      </pc:sldChg>
      <pc:sldChg chg="addSp modSp">
        <pc:chgData name="Ricardo André Gomes Petronilho" userId="S::a81744@uminho.pt::f447c01f-67c5-48c0-9af7-b75ea26ca791" providerId="AD" clId="Web-{55D5A56E-32DE-9989-DF57-91AEE8A662E9}" dt="2019-01-22T17:09:28.102" v="1312" actId="20577"/>
        <pc:sldMkLst>
          <pc:docMk/>
          <pc:sldMk cId="496042153" sldId="271"/>
        </pc:sldMkLst>
        <pc:spChg chg="mod">
          <ac:chgData name="Ricardo André Gomes Petronilho" userId="S::a81744@uminho.pt::f447c01f-67c5-48c0-9af7-b75ea26ca791" providerId="AD" clId="Web-{55D5A56E-32DE-9989-DF57-91AEE8A662E9}" dt="2019-01-22T17:01:04.600" v="489" actId="20577"/>
          <ac:spMkLst>
            <pc:docMk/>
            <pc:sldMk cId="496042153" sldId="271"/>
            <ac:spMk id="2" creationId="{F40B9ED7-2196-482B-A4D6-4F777EE46B69}"/>
          </ac:spMkLst>
        </pc:spChg>
        <pc:spChg chg="mod">
          <ac:chgData name="Ricardo André Gomes Petronilho" userId="S::a81744@uminho.pt::f447c01f-67c5-48c0-9af7-b75ea26ca791" providerId="AD" clId="Web-{55D5A56E-32DE-9989-DF57-91AEE8A662E9}" dt="2019-01-22T17:07:14.273" v="1134" actId="20577"/>
          <ac:spMkLst>
            <pc:docMk/>
            <pc:sldMk cId="496042153" sldId="271"/>
            <ac:spMk id="3" creationId="{6199D7C4-378D-470C-845A-7EBA96AA1D57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6:59:14.631" v="307" actId="1076"/>
          <ac:spMkLst>
            <pc:docMk/>
            <pc:sldMk cId="496042153" sldId="271"/>
            <ac:spMk id="38" creationId="{ABE1AA78-1252-425D-AC08-92EE458D1F4B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7:07:11.898" v="1129" actId="20577"/>
          <ac:spMkLst>
            <pc:docMk/>
            <pc:sldMk cId="496042153" sldId="271"/>
            <ac:spMk id="40" creationId="{11179DCF-4A2E-4A9E-8648-51E01BA82962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7:09:28.102" v="1312" actId="20577"/>
          <ac:spMkLst>
            <pc:docMk/>
            <pc:sldMk cId="496042153" sldId="271"/>
            <ac:spMk id="42" creationId="{B6FF1610-6436-461B-92C8-15EE7E93CACF}"/>
          </ac:spMkLst>
        </pc:spChg>
        <pc:spChg chg="add mod">
          <ac:chgData name="Ricardo André Gomes Petronilho" userId="S::a81744@uminho.pt::f447c01f-67c5-48c0-9af7-b75ea26ca791" providerId="AD" clId="Web-{55D5A56E-32DE-9989-DF57-91AEE8A662E9}" dt="2019-01-22T17:08:42.726" v="1293" actId="20577"/>
          <ac:spMkLst>
            <pc:docMk/>
            <pc:sldMk cId="496042153" sldId="271"/>
            <ac:spMk id="44" creationId="{D1A2943C-025B-465B-9CF3-CAF74DD5020B}"/>
          </ac:spMkLst>
        </pc:spChg>
        <pc:picChg chg="mod">
          <ac:chgData name="Ricardo André Gomes Petronilho" userId="S::a81744@uminho.pt::f447c01f-67c5-48c0-9af7-b75ea26ca791" providerId="AD" clId="Web-{55D5A56E-32DE-9989-DF57-91AEE8A662E9}" dt="2019-01-22T17:04:59.413" v="918" actId="1076"/>
          <ac:picMkLst>
            <pc:docMk/>
            <pc:sldMk cId="496042153" sldId="271"/>
            <ac:picMk id="4" creationId="{310A4E3A-6E56-44E9-B28F-485E7A7BB637}"/>
          </ac:picMkLst>
        </pc:picChg>
      </pc:sldChg>
    </pc:docChg>
  </pc:docChgLst>
  <pc:docChgLst>
    <pc:chgData name="Ricardo André Gomes Petronilho" userId="S::a81744@uminho.pt::f447c01f-67c5-48c0-9af7-b75ea26ca791" providerId="AD" clId="Web-{480B8FCE-4646-DFEE-C1D7-30387C8B3449}"/>
    <pc:docChg chg="addSld modSld">
      <pc:chgData name="Ricardo André Gomes Petronilho" userId="S::a81744@uminho.pt::f447c01f-67c5-48c0-9af7-b75ea26ca791" providerId="AD" clId="Web-{480B8FCE-4646-DFEE-C1D7-30387C8B3449}" dt="2019-01-22T16:48:42.741" v="769" actId="1076"/>
      <pc:docMkLst>
        <pc:docMk/>
      </pc:docMkLst>
      <pc:sldChg chg="modSp">
        <pc:chgData name="Ricardo André Gomes Petronilho" userId="S::a81744@uminho.pt::f447c01f-67c5-48c0-9af7-b75ea26ca791" providerId="AD" clId="Web-{480B8FCE-4646-DFEE-C1D7-30387C8B3449}" dt="2019-01-22T16:41:37.916" v="615" actId="20577"/>
        <pc:sldMkLst>
          <pc:docMk/>
          <pc:sldMk cId="177163097" sldId="265"/>
        </pc:sldMkLst>
        <pc:spChg chg="mod">
          <ac:chgData name="Ricardo André Gomes Petronilho" userId="S::a81744@uminho.pt::f447c01f-67c5-48c0-9af7-b75ea26ca791" providerId="AD" clId="Web-{480B8FCE-4646-DFEE-C1D7-30387C8B3449}" dt="2019-01-22T16:35:55.432" v="119" actId="20577"/>
          <ac:spMkLst>
            <pc:docMk/>
            <pc:sldMk cId="177163097" sldId="265"/>
            <ac:spMk id="2" creationId="{85719FA9-E48C-4BDE-A8F3-51A6E47235E6}"/>
          </ac:spMkLst>
        </pc:spChg>
        <pc:spChg chg="mod">
          <ac:chgData name="Ricardo André Gomes Petronilho" userId="S::a81744@uminho.pt::f447c01f-67c5-48c0-9af7-b75ea26ca791" providerId="AD" clId="Web-{480B8FCE-4646-DFEE-C1D7-30387C8B3449}" dt="2019-01-22T16:41:37.916" v="615" actId="20577"/>
          <ac:spMkLst>
            <pc:docMk/>
            <pc:sldMk cId="177163097" sldId="265"/>
            <ac:spMk id="3" creationId="{96D4753A-6A53-4E68-A73A-B3A67BD57862}"/>
          </ac:spMkLst>
        </pc:spChg>
      </pc:sldChg>
      <pc:sldChg chg="addSp delSp modSp new mod setBg">
        <pc:chgData name="Ricardo André Gomes Petronilho" userId="S::a81744@uminho.pt::f447c01f-67c5-48c0-9af7-b75ea26ca791" providerId="AD" clId="Web-{480B8FCE-4646-DFEE-C1D7-30387C8B3449}" dt="2019-01-22T16:48:42.741" v="769" actId="1076"/>
        <pc:sldMkLst>
          <pc:docMk/>
          <pc:sldMk cId="496042153" sldId="271"/>
        </pc:sldMkLst>
        <pc:spChg chg="mod">
          <ac:chgData name="Ricardo André Gomes Petronilho" userId="S::a81744@uminho.pt::f447c01f-67c5-48c0-9af7-b75ea26ca791" providerId="AD" clId="Web-{480B8FCE-4646-DFEE-C1D7-30387C8B3449}" dt="2019-01-22T16:46:29.523" v="754"/>
          <ac:spMkLst>
            <pc:docMk/>
            <pc:sldMk cId="496042153" sldId="271"/>
            <ac:spMk id="2" creationId="{F40B9ED7-2196-482B-A4D6-4F777EE46B69}"/>
          </ac:spMkLst>
        </pc:spChg>
        <pc:spChg chg="del">
          <ac:chgData name="Ricardo André Gomes Petronilho" userId="S::a81744@uminho.pt::f447c01f-67c5-48c0-9af7-b75ea26ca791" providerId="AD" clId="Web-{480B8FCE-4646-DFEE-C1D7-30387C8B3449}" dt="2019-01-22T16:46:14.508" v="750"/>
          <ac:spMkLst>
            <pc:docMk/>
            <pc:sldMk cId="496042153" sldId="271"/>
            <ac:spMk id="3" creationId="{98AB6FB9-FB47-4595-B30F-64BC654E0840}"/>
          </ac:spMkLst>
        </pc:spChg>
        <pc:spChg chg="add mod">
          <ac:chgData name="Ricardo André Gomes Petronilho" userId="S::a81744@uminho.pt::f447c01f-67c5-48c0-9af7-b75ea26ca791" providerId="AD" clId="Web-{480B8FCE-4646-DFEE-C1D7-30387C8B3449}" dt="2019-01-22T16:48:42.741" v="769" actId="1076"/>
          <ac:spMkLst>
            <pc:docMk/>
            <pc:sldMk cId="496042153" sldId="271"/>
            <ac:spMk id="6" creationId="{DF068A69-6DB4-44DD-B788-9E22D9F14864}"/>
          </ac:spMkLst>
        </pc:spChg>
        <pc:spChg chg="add">
          <ac:chgData name="Ricardo André Gomes Petronilho" userId="S::a81744@uminho.pt::f447c01f-67c5-48c0-9af7-b75ea26ca791" providerId="AD" clId="Web-{480B8FCE-4646-DFEE-C1D7-30387C8B3449}" dt="2019-01-22T16:46:29.523" v="754"/>
          <ac:spMkLst>
            <pc:docMk/>
            <pc:sldMk cId="496042153" sldId="271"/>
            <ac:spMk id="37" creationId="{DE91395A-2D18-4AF6-A0AC-AAA7189FED11}"/>
          </ac:spMkLst>
        </pc:spChg>
        <pc:spChg chg="add">
          <ac:chgData name="Ricardo André Gomes Petronilho" userId="S::a81744@uminho.pt::f447c01f-67c5-48c0-9af7-b75ea26ca791" providerId="AD" clId="Web-{480B8FCE-4646-DFEE-C1D7-30387C8B3449}" dt="2019-01-22T16:46:29.523" v="754"/>
          <ac:spMkLst>
            <pc:docMk/>
            <pc:sldMk cId="496042153" sldId="271"/>
            <ac:spMk id="39" creationId="{7BD08880-457D-4C62-A3B5-6A9B0878C7E9}"/>
          </ac:spMkLst>
        </pc:spChg>
        <pc:spChg chg="add">
          <ac:chgData name="Ricardo André Gomes Petronilho" userId="S::a81744@uminho.pt::f447c01f-67c5-48c0-9af7-b75ea26ca791" providerId="AD" clId="Web-{480B8FCE-4646-DFEE-C1D7-30387C8B3449}" dt="2019-01-22T16:46:29.523" v="754"/>
          <ac:spMkLst>
            <pc:docMk/>
            <pc:sldMk cId="496042153" sldId="271"/>
            <ac:spMk id="41" creationId="{FA94DED7-0A28-4AD9-8747-E94113225016}"/>
          </ac:spMkLst>
        </pc:spChg>
        <pc:spChg chg="add">
          <ac:chgData name="Ricardo André Gomes Petronilho" userId="S::a81744@uminho.pt::f447c01f-67c5-48c0-9af7-b75ea26ca791" providerId="AD" clId="Web-{480B8FCE-4646-DFEE-C1D7-30387C8B3449}" dt="2019-01-22T16:46:29.523" v="754"/>
          <ac:spMkLst>
            <pc:docMk/>
            <pc:sldMk cId="496042153" sldId="271"/>
            <ac:spMk id="43" creationId="{6F175609-91A3-416E-BC3D-7548FDE02910}"/>
          </ac:spMkLst>
        </pc:spChg>
        <pc:spChg chg="add">
          <ac:chgData name="Ricardo André Gomes Petronilho" userId="S::a81744@uminho.pt::f447c01f-67c5-48c0-9af7-b75ea26ca791" providerId="AD" clId="Web-{480B8FCE-4646-DFEE-C1D7-30387C8B3449}" dt="2019-01-22T16:46:29.523" v="754"/>
          <ac:spMkLst>
            <pc:docMk/>
            <pc:sldMk cId="496042153" sldId="271"/>
            <ac:spMk id="45" creationId="{9A3B0D54-9DF0-4FF8-A0AA-B4234DF358EF}"/>
          </ac:spMkLst>
        </pc:spChg>
        <pc:spChg chg="add">
          <ac:chgData name="Ricardo André Gomes Petronilho" userId="S::a81744@uminho.pt::f447c01f-67c5-48c0-9af7-b75ea26ca791" providerId="AD" clId="Web-{480B8FCE-4646-DFEE-C1D7-30387C8B3449}" dt="2019-01-22T16:46:29.523" v="754"/>
          <ac:spMkLst>
            <pc:docMk/>
            <pc:sldMk cId="496042153" sldId="271"/>
            <ac:spMk id="47" creationId="{64D236DE-BD07-488F-B236-DDEEFFF720FF}"/>
          </ac:spMkLst>
        </pc:spChg>
        <pc:grpChg chg="add">
          <ac:chgData name="Ricardo André Gomes Petronilho" userId="S::a81744@uminho.pt::f447c01f-67c5-48c0-9af7-b75ea26ca791" providerId="AD" clId="Web-{480B8FCE-4646-DFEE-C1D7-30387C8B3449}" dt="2019-01-22T16:46:29.523" v="754"/>
          <ac:grpSpMkLst>
            <pc:docMk/>
            <pc:sldMk cId="496042153" sldId="271"/>
            <ac:grpSpMk id="9" creationId="{7398C59F-5A18-487B-91D6-B955AACF2E50}"/>
          </ac:grpSpMkLst>
        </pc:grpChg>
        <pc:grpChg chg="add">
          <ac:chgData name="Ricardo André Gomes Petronilho" userId="S::a81744@uminho.pt::f447c01f-67c5-48c0-9af7-b75ea26ca791" providerId="AD" clId="Web-{480B8FCE-4646-DFEE-C1D7-30387C8B3449}" dt="2019-01-22T16:46:29.523" v="754"/>
          <ac:grpSpMkLst>
            <pc:docMk/>
            <pc:sldMk cId="496042153" sldId="271"/>
            <ac:grpSpMk id="23" creationId="{520234FB-542E-4550-9C2F-1B56FD41A1CA}"/>
          </ac:grpSpMkLst>
        </pc:grpChg>
        <pc:picChg chg="add mod modCrop">
          <ac:chgData name="Ricardo André Gomes Petronilho" userId="S::a81744@uminho.pt::f447c01f-67c5-48c0-9af7-b75ea26ca791" providerId="AD" clId="Web-{480B8FCE-4646-DFEE-C1D7-30387C8B3449}" dt="2019-01-22T16:48:13.460" v="767" actId="1076"/>
          <ac:picMkLst>
            <pc:docMk/>
            <pc:sldMk cId="496042153" sldId="271"/>
            <ac:picMk id="4" creationId="{310A4E3A-6E56-44E9-B28F-485E7A7BB637}"/>
          </ac:picMkLst>
        </pc:picChg>
      </pc:sldChg>
    </pc:docChg>
  </pc:docChgLst>
  <pc:docChgLst>
    <pc:chgData name="Filipa Correia Parente" userId="S::a82145@uminho.pt::bfb65331-6e8a-432e-8821-842bd9475936" providerId="AD" clId="Web-{F9E7C120-30F0-B054-1BD6-959AB580DA3C}"/>
    <pc:docChg chg="addSld delSld modSld sldOrd">
      <pc:chgData name="Filipa Correia Parente" userId="S::a82145@uminho.pt::bfb65331-6e8a-432e-8821-842bd9475936" providerId="AD" clId="Web-{F9E7C120-30F0-B054-1BD6-959AB580DA3C}" dt="2019-01-22T17:59:08.266" v="373" actId="20577"/>
      <pc:docMkLst>
        <pc:docMk/>
      </pc:docMkLst>
      <pc:sldChg chg="addSp delSp modSp">
        <pc:chgData name="Filipa Correia Parente" userId="S::a82145@uminho.pt::bfb65331-6e8a-432e-8821-842bd9475936" providerId="AD" clId="Web-{F9E7C120-30F0-B054-1BD6-959AB580DA3C}" dt="2019-01-22T17:14:34.353" v="50" actId="20577"/>
        <pc:sldMkLst>
          <pc:docMk/>
          <pc:sldMk cId="1646565075" sldId="274"/>
        </pc:sldMkLst>
        <pc:spChg chg="del">
          <ac:chgData name="Filipa Correia Parente" userId="S::a82145@uminho.pt::bfb65331-6e8a-432e-8821-842bd9475936" providerId="AD" clId="Web-{F9E7C120-30F0-B054-1BD6-959AB580DA3C}" dt="2019-01-22T17:12:45.525" v="2"/>
          <ac:spMkLst>
            <pc:docMk/>
            <pc:sldMk cId="1646565075" sldId="274"/>
            <ac:spMk id="2" creationId="{6270E7BE-3E22-474A-9C89-E58DC0DD28CC}"/>
          </ac:spMkLst>
        </pc:spChg>
        <pc:spChg chg="mod">
          <ac:chgData name="Filipa Correia Parente" userId="S::a82145@uminho.pt::bfb65331-6e8a-432e-8821-842bd9475936" providerId="AD" clId="Web-{F9E7C120-30F0-B054-1BD6-959AB580DA3C}" dt="2019-01-22T17:14:34.353" v="50" actId="20577"/>
          <ac:spMkLst>
            <pc:docMk/>
            <pc:sldMk cId="1646565075" sldId="274"/>
            <ac:spMk id="3" creationId="{063EB8E3-0F81-4143-92A8-71BC76DD760A}"/>
          </ac:spMkLst>
        </pc:spChg>
        <pc:spChg chg="add mod">
          <ac:chgData name="Filipa Correia Parente" userId="S::a82145@uminho.pt::bfb65331-6e8a-432e-8821-842bd9475936" providerId="AD" clId="Web-{F9E7C120-30F0-B054-1BD6-959AB580DA3C}" dt="2019-01-22T17:12:52.681" v="3" actId="1076"/>
          <ac:spMkLst>
            <pc:docMk/>
            <pc:sldMk cId="1646565075" sldId="274"/>
            <ac:spMk id="5" creationId="{A51CB818-DD56-430D-B733-40FAA3A71DD5}"/>
          </ac:spMkLst>
        </pc:spChg>
      </pc:sldChg>
      <pc:sldChg chg="modSp new ord">
        <pc:chgData name="Filipa Correia Parente" userId="S::a82145@uminho.pt::bfb65331-6e8a-432e-8821-842bd9475936" providerId="AD" clId="Web-{F9E7C120-30F0-B054-1BD6-959AB580DA3C}" dt="2019-01-22T17:59:08.250" v="372" actId="20577"/>
        <pc:sldMkLst>
          <pc:docMk/>
          <pc:sldMk cId="4129577589" sldId="276"/>
        </pc:sldMkLst>
        <pc:spChg chg="mod">
          <ac:chgData name="Filipa Correia Parente" userId="S::a82145@uminho.pt::bfb65331-6e8a-432e-8821-842bd9475936" providerId="AD" clId="Web-{F9E7C120-30F0-B054-1BD6-959AB580DA3C}" dt="2019-01-22T17:21:23.432" v="59" actId="20577"/>
          <ac:spMkLst>
            <pc:docMk/>
            <pc:sldMk cId="4129577589" sldId="276"/>
            <ac:spMk id="2" creationId="{C0A8F75A-788A-40DB-8A8E-A3B46AA691CA}"/>
          </ac:spMkLst>
        </pc:spChg>
        <pc:spChg chg="mod">
          <ac:chgData name="Filipa Correia Parente" userId="S::a82145@uminho.pt::bfb65331-6e8a-432e-8821-842bd9475936" providerId="AD" clId="Web-{F9E7C120-30F0-B054-1BD6-959AB580DA3C}" dt="2019-01-22T17:59:08.250" v="372" actId="20577"/>
          <ac:spMkLst>
            <pc:docMk/>
            <pc:sldMk cId="4129577589" sldId="276"/>
            <ac:spMk id="3" creationId="{F4B2C2D7-BD5B-49D8-B97C-57E64A00B227}"/>
          </ac:spMkLst>
        </pc:spChg>
      </pc:sldChg>
      <pc:sldChg chg="modSp new">
        <pc:chgData name="Filipa Correia Parente" userId="S::a82145@uminho.pt::bfb65331-6e8a-432e-8821-842bd9475936" providerId="AD" clId="Web-{F9E7C120-30F0-B054-1BD6-959AB580DA3C}" dt="2019-01-22T17:25:14.402" v="218" actId="20577"/>
        <pc:sldMkLst>
          <pc:docMk/>
          <pc:sldMk cId="878264179" sldId="277"/>
        </pc:sldMkLst>
        <pc:spChg chg="mod">
          <ac:chgData name="Filipa Correia Parente" userId="S::a82145@uminho.pt::bfb65331-6e8a-432e-8821-842bd9475936" providerId="AD" clId="Web-{F9E7C120-30F0-B054-1BD6-959AB580DA3C}" dt="2019-01-22T17:25:14.402" v="218" actId="20577"/>
          <ac:spMkLst>
            <pc:docMk/>
            <pc:sldMk cId="878264179" sldId="277"/>
            <ac:spMk id="2" creationId="{30CCE913-68FD-4675-B2E7-077F8BE00BD0}"/>
          </ac:spMkLst>
        </pc:spChg>
      </pc:sldChg>
    </pc:docChg>
  </pc:docChgLst>
  <pc:docChgLst>
    <pc:chgData name="José André Martins Pereira" userId="S::a82880@uminho.pt::e89334c7-7892-4586-bfa8-78ee5c3697fe" providerId="AD" clId="Web-{FB46C2CF-8A36-2F9D-C4B1-E82D0520796E}"/>
    <pc:docChg chg="addSld modSld">
      <pc:chgData name="José André Martins Pereira" userId="S::a82880@uminho.pt::e89334c7-7892-4586-bfa8-78ee5c3697fe" providerId="AD" clId="Web-{FB46C2CF-8A36-2F9D-C4B1-E82D0520796E}" dt="2019-01-22T18:38:42.290" v="140" actId="1076"/>
      <pc:docMkLst>
        <pc:docMk/>
      </pc:docMkLst>
      <pc:sldChg chg="modSp">
        <pc:chgData name="José André Martins Pereira" userId="S::a82880@uminho.pt::e89334c7-7892-4586-bfa8-78ee5c3697fe" providerId="AD" clId="Web-{FB46C2CF-8A36-2F9D-C4B1-E82D0520796E}" dt="2019-01-22T17:05:42.610" v="0" actId="20577"/>
        <pc:sldMkLst>
          <pc:docMk/>
          <pc:sldMk cId="2389156659" sldId="261"/>
        </pc:sldMkLst>
        <pc:spChg chg="mod">
          <ac:chgData name="José André Martins Pereira" userId="S::a82880@uminho.pt::e89334c7-7892-4586-bfa8-78ee5c3697fe" providerId="AD" clId="Web-{FB46C2CF-8A36-2F9D-C4B1-E82D0520796E}" dt="2019-01-22T17:05:42.610" v="0" actId="20577"/>
          <ac:spMkLst>
            <pc:docMk/>
            <pc:sldMk cId="2389156659" sldId="261"/>
            <ac:spMk id="2" creationId="{2D51B2F7-AFE6-4A7D-A4F2-7F5AE773843D}"/>
          </ac:spMkLst>
        </pc:spChg>
      </pc:sldChg>
      <pc:sldChg chg="modSp">
        <pc:chgData name="José André Martins Pereira" userId="S::a82880@uminho.pt::e89334c7-7892-4586-bfa8-78ee5c3697fe" providerId="AD" clId="Web-{FB46C2CF-8A36-2F9D-C4B1-E82D0520796E}" dt="2019-01-22T17:05:54.501" v="3" actId="20577"/>
        <pc:sldMkLst>
          <pc:docMk/>
          <pc:sldMk cId="1223717093" sldId="262"/>
        </pc:sldMkLst>
        <pc:spChg chg="mod">
          <ac:chgData name="José André Martins Pereira" userId="S::a82880@uminho.pt::e89334c7-7892-4586-bfa8-78ee5c3697fe" providerId="AD" clId="Web-{FB46C2CF-8A36-2F9D-C4B1-E82D0520796E}" dt="2019-01-22T17:05:54.501" v="3" actId="20577"/>
          <ac:spMkLst>
            <pc:docMk/>
            <pc:sldMk cId="1223717093" sldId="262"/>
            <ac:spMk id="2" creationId="{2D51B2F7-AFE6-4A7D-A4F2-7F5AE773843D}"/>
          </ac:spMkLst>
        </pc:spChg>
      </pc:sldChg>
      <pc:sldChg chg="modSp">
        <pc:chgData name="José André Martins Pereira" userId="S::a82880@uminho.pt::e89334c7-7892-4586-bfa8-78ee5c3697fe" providerId="AD" clId="Web-{FB46C2CF-8A36-2F9D-C4B1-E82D0520796E}" dt="2019-01-22T17:06:02.985" v="10" actId="20577"/>
        <pc:sldMkLst>
          <pc:docMk/>
          <pc:sldMk cId="2893446190" sldId="263"/>
        </pc:sldMkLst>
        <pc:spChg chg="mod">
          <ac:chgData name="José André Martins Pereira" userId="S::a82880@uminho.pt::e89334c7-7892-4586-bfa8-78ee5c3697fe" providerId="AD" clId="Web-{FB46C2CF-8A36-2F9D-C4B1-E82D0520796E}" dt="2019-01-22T17:06:02.985" v="10" actId="20577"/>
          <ac:spMkLst>
            <pc:docMk/>
            <pc:sldMk cId="2893446190" sldId="263"/>
            <ac:spMk id="2" creationId="{2D51B2F7-AFE6-4A7D-A4F2-7F5AE773843D}"/>
          </ac:spMkLst>
        </pc:spChg>
      </pc:sldChg>
      <pc:sldChg chg="modSp">
        <pc:chgData name="José André Martins Pereira" userId="S::a82880@uminho.pt::e89334c7-7892-4586-bfa8-78ee5c3697fe" providerId="AD" clId="Web-{FB46C2CF-8A36-2F9D-C4B1-E82D0520796E}" dt="2019-01-22T17:06:09.360" v="12" actId="20577"/>
        <pc:sldMkLst>
          <pc:docMk/>
          <pc:sldMk cId="4232878011" sldId="264"/>
        </pc:sldMkLst>
        <pc:spChg chg="mod">
          <ac:chgData name="José André Martins Pereira" userId="S::a82880@uminho.pt::e89334c7-7892-4586-bfa8-78ee5c3697fe" providerId="AD" clId="Web-{FB46C2CF-8A36-2F9D-C4B1-E82D0520796E}" dt="2019-01-22T17:06:09.360" v="12" actId="20577"/>
          <ac:spMkLst>
            <pc:docMk/>
            <pc:sldMk cId="4232878011" sldId="264"/>
            <ac:spMk id="2" creationId="{2D51B2F7-AFE6-4A7D-A4F2-7F5AE773843D}"/>
          </ac:spMkLst>
        </pc:spChg>
      </pc:sldChg>
      <pc:sldChg chg="modSp">
        <pc:chgData name="José André Martins Pereira" userId="S::a82880@uminho.pt::e89334c7-7892-4586-bfa8-78ee5c3697fe" providerId="AD" clId="Web-{FB46C2CF-8A36-2F9D-C4B1-E82D0520796E}" dt="2019-01-22T17:22:46.582" v="45" actId="20577"/>
        <pc:sldMkLst>
          <pc:docMk/>
          <pc:sldMk cId="1863014952" sldId="268"/>
        </pc:sldMkLst>
        <pc:spChg chg="mod">
          <ac:chgData name="José André Martins Pereira" userId="S::a82880@uminho.pt::e89334c7-7892-4586-bfa8-78ee5c3697fe" providerId="AD" clId="Web-{FB46C2CF-8A36-2F9D-C4B1-E82D0520796E}" dt="2019-01-22T17:22:46.582" v="45" actId="20577"/>
          <ac:spMkLst>
            <pc:docMk/>
            <pc:sldMk cId="1863014952" sldId="268"/>
            <ac:spMk id="2" creationId="{33A7D6E5-BC93-4433-83CD-562E1385D9F0}"/>
          </ac:spMkLst>
        </pc:spChg>
      </pc:sldChg>
      <pc:sldChg chg="addSp delSp modSp new">
        <pc:chgData name="José André Martins Pereira" userId="S::a82880@uminho.pt::e89334c7-7892-4586-bfa8-78ee5c3697fe" providerId="AD" clId="Web-{FB46C2CF-8A36-2F9D-C4B1-E82D0520796E}" dt="2019-01-22T17:26:49.939" v="72" actId="1076"/>
        <pc:sldMkLst>
          <pc:docMk/>
          <pc:sldMk cId="1408767104" sldId="275"/>
        </pc:sldMkLst>
        <pc:spChg chg="mod">
          <ac:chgData name="José André Martins Pereira" userId="S::a82880@uminho.pt::e89334c7-7892-4586-bfa8-78ee5c3697fe" providerId="AD" clId="Web-{FB46C2CF-8A36-2F9D-C4B1-E82D0520796E}" dt="2019-01-22T17:21:04.427" v="32" actId="20577"/>
          <ac:spMkLst>
            <pc:docMk/>
            <pc:sldMk cId="1408767104" sldId="275"/>
            <ac:spMk id="2" creationId="{2A59DF63-125D-4F5B-A17A-529BD196C6C2}"/>
          </ac:spMkLst>
        </pc:spChg>
        <pc:spChg chg="del">
          <ac:chgData name="José André Martins Pereira" userId="S::a82880@uminho.pt::e89334c7-7892-4586-bfa8-78ee5c3697fe" providerId="AD" clId="Web-{FB46C2CF-8A36-2F9D-C4B1-E82D0520796E}" dt="2019-01-22T17:21:07.818" v="35"/>
          <ac:spMkLst>
            <pc:docMk/>
            <pc:sldMk cId="1408767104" sldId="275"/>
            <ac:spMk id="3" creationId="{8CFD2452-ADD2-4362-925C-5896EB250A61}"/>
          </ac:spMkLst>
        </pc:spChg>
        <pc:spChg chg="add del mod">
          <ac:chgData name="José André Martins Pereira" userId="S::a82880@uminho.pt::e89334c7-7892-4586-bfa8-78ee5c3697fe" providerId="AD" clId="Web-{FB46C2CF-8A36-2F9D-C4B1-E82D0520796E}" dt="2019-01-22T17:23:52.003" v="57"/>
          <ac:spMkLst>
            <pc:docMk/>
            <pc:sldMk cId="1408767104" sldId="275"/>
            <ac:spMk id="6" creationId="{61422DB5-00DF-4B1F-92F4-17707D97600E}"/>
          </ac:spMkLst>
        </pc:spChg>
        <pc:picChg chg="add del mod">
          <ac:chgData name="José André Martins Pereira" userId="S::a82880@uminho.pt::e89334c7-7892-4586-bfa8-78ee5c3697fe" providerId="AD" clId="Web-{FB46C2CF-8A36-2F9D-C4B1-E82D0520796E}" dt="2019-01-22T17:24:58.628" v="60"/>
          <ac:picMkLst>
            <pc:docMk/>
            <pc:sldMk cId="1408767104" sldId="275"/>
            <ac:picMk id="4" creationId="{8CADCB03-D833-469B-A2A2-4BAF91B3C688}"/>
          </ac:picMkLst>
        </pc:picChg>
        <pc:picChg chg="add del mod">
          <ac:chgData name="José André Martins Pereira" userId="S::a82880@uminho.pt::e89334c7-7892-4586-bfa8-78ee5c3697fe" providerId="AD" clId="Web-{FB46C2CF-8A36-2F9D-C4B1-E82D0520796E}" dt="2019-01-22T17:26:30.486" v="69"/>
          <ac:picMkLst>
            <pc:docMk/>
            <pc:sldMk cId="1408767104" sldId="275"/>
            <ac:picMk id="7" creationId="{1056A6D1-9BF8-492F-9AF3-4523AEB0400C}"/>
          </ac:picMkLst>
        </pc:picChg>
        <pc:picChg chg="add mod">
          <ac:chgData name="José André Martins Pereira" userId="S::a82880@uminho.pt::e89334c7-7892-4586-bfa8-78ee5c3697fe" providerId="AD" clId="Web-{FB46C2CF-8A36-2F9D-C4B1-E82D0520796E}" dt="2019-01-22T17:26:49.939" v="72" actId="1076"/>
          <ac:picMkLst>
            <pc:docMk/>
            <pc:sldMk cId="1408767104" sldId="275"/>
            <ac:picMk id="9" creationId="{11CE5DB8-084B-47E7-BBDF-98AEF01C260E}"/>
          </ac:picMkLst>
        </pc:picChg>
      </pc:sldChg>
      <pc:sldChg chg="addSp delSp modSp new">
        <pc:chgData name="José André Martins Pereira" userId="S::a82880@uminho.pt::e89334c7-7892-4586-bfa8-78ee5c3697fe" providerId="AD" clId="Web-{FB46C2CF-8A36-2F9D-C4B1-E82D0520796E}" dt="2019-01-22T18:38:42.290" v="140" actId="1076"/>
        <pc:sldMkLst>
          <pc:docMk/>
          <pc:sldMk cId="2153388301" sldId="286"/>
        </pc:sldMkLst>
        <pc:spChg chg="mod">
          <ac:chgData name="José André Martins Pereira" userId="S::a82880@uminho.pt::e89334c7-7892-4586-bfa8-78ee5c3697fe" providerId="AD" clId="Web-{FB46C2CF-8A36-2F9D-C4B1-E82D0520796E}" dt="2019-01-22T18:36:23.368" v="128" actId="20577"/>
          <ac:spMkLst>
            <pc:docMk/>
            <pc:sldMk cId="2153388301" sldId="286"/>
            <ac:spMk id="2" creationId="{CC3FCC72-9E80-46D7-90C2-2FA618409DCF}"/>
          </ac:spMkLst>
        </pc:spChg>
        <pc:spChg chg="del">
          <ac:chgData name="José André Martins Pereira" userId="S::a82880@uminho.pt::e89334c7-7892-4586-bfa8-78ee5c3697fe" providerId="AD" clId="Web-{FB46C2CF-8A36-2F9D-C4B1-E82D0520796E}" dt="2019-01-22T18:36:37.415" v="131"/>
          <ac:spMkLst>
            <pc:docMk/>
            <pc:sldMk cId="2153388301" sldId="286"/>
            <ac:spMk id="3" creationId="{F36054D5-6426-4DF0-8944-CF52AEF79F5B}"/>
          </ac:spMkLst>
        </pc:spChg>
        <pc:picChg chg="add mod">
          <ac:chgData name="José André Martins Pereira" userId="S::a82880@uminho.pt::e89334c7-7892-4586-bfa8-78ee5c3697fe" providerId="AD" clId="Web-{FB46C2CF-8A36-2F9D-C4B1-E82D0520796E}" dt="2019-01-22T18:38:42.290" v="140" actId="1076"/>
          <ac:picMkLst>
            <pc:docMk/>
            <pc:sldMk cId="2153388301" sldId="286"/>
            <ac:picMk id="4" creationId="{9DD28453-D6A1-4A63-A78C-437213DF87A6}"/>
          </ac:picMkLst>
        </pc:picChg>
      </pc:sldChg>
    </pc:docChg>
  </pc:docChgLst>
  <pc:docChgLst>
    <pc:chgData name="Rafaela Maria Soares da Silva" userId="S::a79034@uminho.pt::53e55c7e-ba3a-447f-b64d-c2111383c467" providerId="AD" clId="Web-{B47C0713-8E0B-400D-8AEF-9570BB281AB9}"/>
    <pc:docChg chg="modSld">
      <pc:chgData name="Rafaela Maria Soares da Silva" userId="S::a79034@uminho.pt::53e55c7e-ba3a-447f-b64d-c2111383c467" providerId="AD" clId="Web-{B47C0713-8E0B-400D-8AEF-9570BB281AB9}" dt="2019-01-22T16:25:58.871" v="73" actId="20577"/>
      <pc:docMkLst>
        <pc:docMk/>
      </pc:docMkLst>
      <pc:sldChg chg="modSp">
        <pc:chgData name="Rafaela Maria Soares da Silva" userId="S::a79034@uminho.pt::53e55c7e-ba3a-447f-b64d-c2111383c467" providerId="AD" clId="Web-{B47C0713-8E0B-400D-8AEF-9570BB281AB9}" dt="2019-01-22T16:25:58.871" v="72" actId="20577"/>
        <pc:sldMkLst>
          <pc:docMk/>
          <pc:sldMk cId="2304067615" sldId="258"/>
        </pc:sldMkLst>
        <pc:spChg chg="mod">
          <ac:chgData name="Rafaela Maria Soares da Silva" userId="S::a79034@uminho.pt::53e55c7e-ba3a-447f-b64d-c2111383c467" providerId="AD" clId="Web-{B47C0713-8E0B-400D-8AEF-9570BB281AB9}" dt="2019-01-22T16:25:58.871" v="72" actId="20577"/>
          <ac:spMkLst>
            <pc:docMk/>
            <pc:sldMk cId="2304067615" sldId="258"/>
            <ac:spMk id="3" creationId="{1F87E4EF-43E9-4E37-A828-C0175C778180}"/>
          </ac:spMkLst>
        </pc:spChg>
      </pc:sldChg>
    </pc:docChg>
  </pc:docChgLst>
  <pc:docChgLst>
    <pc:chgData name="Rafaela Maria Soares da Silva" userId="S::a79034@uminho.pt::53e55c7e-ba3a-447f-b64d-c2111383c467" providerId="AD" clId="Web-{36CD2A62-2C6C-017E-4E89-D4FEB2D24BEC}"/>
    <pc:docChg chg="modSld">
      <pc:chgData name="Rafaela Maria Soares da Silva" userId="S::a79034@uminho.pt::53e55c7e-ba3a-447f-b64d-c2111383c467" providerId="AD" clId="Web-{36CD2A62-2C6C-017E-4E89-D4FEB2D24BEC}" dt="2019-01-23T22:24:43.813" v="73" actId="20577"/>
      <pc:docMkLst>
        <pc:docMk/>
      </pc:docMkLst>
      <pc:sldChg chg="modSp">
        <pc:chgData name="Rafaela Maria Soares da Silva" userId="S::a79034@uminho.pt::53e55c7e-ba3a-447f-b64d-c2111383c467" providerId="AD" clId="Web-{36CD2A62-2C6C-017E-4E89-D4FEB2D24BEC}" dt="2019-01-23T22:24:43.813" v="72" actId="20577"/>
        <pc:sldMkLst>
          <pc:docMk/>
          <pc:sldMk cId="1484247245" sldId="270"/>
        </pc:sldMkLst>
        <pc:spChg chg="mod">
          <ac:chgData name="Rafaela Maria Soares da Silva" userId="S::a79034@uminho.pt::53e55c7e-ba3a-447f-b64d-c2111383c467" providerId="AD" clId="Web-{36CD2A62-2C6C-017E-4E89-D4FEB2D24BEC}" dt="2019-01-23T22:24:43.813" v="72" actId="20577"/>
          <ac:spMkLst>
            <pc:docMk/>
            <pc:sldMk cId="1484247245" sldId="270"/>
            <ac:spMk id="3" creationId="{3EFF6700-C9EC-4FCA-9625-B10F1DB7A7AC}"/>
          </ac:spMkLst>
        </pc:spChg>
      </pc:sldChg>
    </pc:docChg>
  </pc:docChgLst>
  <pc:docChgLst>
    <pc:chgData name="José André Martins Pereira" userId="S::a82880@uminho.pt::e89334c7-7892-4586-bfa8-78ee5c3697fe" providerId="AD" clId="Web-{308F4AE6-B90F-DF0C-AEFA-F8D1BEDA60D3}"/>
    <pc:docChg chg="addSld modSld">
      <pc:chgData name="José André Martins Pereira" userId="S::a82880@uminho.pt::e89334c7-7892-4586-bfa8-78ee5c3697fe" providerId="AD" clId="Web-{308F4AE6-B90F-DF0C-AEFA-F8D1BEDA60D3}" dt="2019-01-22T15:51:21.208" v="1407" actId="20577"/>
      <pc:docMkLst>
        <pc:docMk/>
      </pc:docMkLst>
      <pc:sldChg chg="modSp">
        <pc:chgData name="José André Martins Pereira" userId="S::a82880@uminho.pt::e89334c7-7892-4586-bfa8-78ee5c3697fe" providerId="AD" clId="Web-{308F4AE6-B90F-DF0C-AEFA-F8D1BEDA60D3}" dt="2019-01-22T14:25:23.767" v="9" actId="20577"/>
        <pc:sldMkLst>
          <pc:docMk/>
          <pc:sldMk cId="3317891022" sldId="256"/>
        </pc:sldMkLst>
        <pc:spChg chg="mod">
          <ac:chgData name="José André Martins Pereira" userId="S::a82880@uminho.pt::e89334c7-7892-4586-bfa8-78ee5c3697fe" providerId="AD" clId="Web-{308F4AE6-B90F-DF0C-AEFA-F8D1BEDA60D3}" dt="2019-01-22T14:25:23.767" v="9" actId="20577"/>
          <ac:spMkLst>
            <pc:docMk/>
            <pc:sldMk cId="3317891022" sldId="256"/>
            <ac:spMk id="5" creationId="{1C93464B-6BBF-4A6F-8CBD-8580D79B681B}"/>
          </ac:spMkLst>
        </pc:spChg>
      </pc:sldChg>
      <pc:sldChg chg="modSp new">
        <pc:chgData name="José André Martins Pereira" userId="S::a82880@uminho.pt::e89334c7-7892-4586-bfa8-78ee5c3697fe" providerId="AD" clId="Web-{308F4AE6-B90F-DF0C-AEFA-F8D1BEDA60D3}" dt="2019-01-22T15:45:00.817" v="1178" actId="20577"/>
        <pc:sldMkLst>
          <pc:docMk/>
          <pc:sldMk cId="2304067615" sldId="258"/>
        </pc:sldMkLst>
        <pc:spChg chg="mod">
          <ac:chgData name="José André Martins Pereira" userId="S::a82880@uminho.pt::e89334c7-7892-4586-bfa8-78ee5c3697fe" providerId="AD" clId="Web-{308F4AE6-B90F-DF0C-AEFA-F8D1BEDA60D3}" dt="2019-01-22T14:25:52.986" v="33" actId="20577"/>
          <ac:spMkLst>
            <pc:docMk/>
            <pc:sldMk cId="2304067615" sldId="258"/>
            <ac:spMk id="2" creationId="{18AC9B41-23E3-40F8-9A1B-0D72B5ABACC2}"/>
          </ac:spMkLst>
        </pc:spChg>
        <pc:spChg chg="mod">
          <ac:chgData name="José André Martins Pereira" userId="S::a82880@uminho.pt::e89334c7-7892-4586-bfa8-78ee5c3697fe" providerId="AD" clId="Web-{308F4AE6-B90F-DF0C-AEFA-F8D1BEDA60D3}" dt="2019-01-22T15:45:00.817" v="1178" actId="20577"/>
          <ac:spMkLst>
            <pc:docMk/>
            <pc:sldMk cId="2304067615" sldId="258"/>
            <ac:spMk id="3" creationId="{1F87E4EF-43E9-4E37-A828-C0175C778180}"/>
          </ac:spMkLst>
        </pc:spChg>
      </pc:sldChg>
      <pc:sldChg chg="addSp delSp modSp new">
        <pc:chgData name="José André Martins Pereira" userId="S::a82880@uminho.pt::e89334c7-7892-4586-bfa8-78ee5c3697fe" providerId="AD" clId="Web-{308F4AE6-B90F-DF0C-AEFA-F8D1BEDA60D3}" dt="2019-01-22T15:28:29.660" v="808" actId="1076"/>
        <pc:sldMkLst>
          <pc:docMk/>
          <pc:sldMk cId="169634696" sldId="259"/>
        </pc:sldMkLst>
        <pc:spChg chg="mod">
          <ac:chgData name="José André Martins Pereira" userId="S::a82880@uminho.pt::e89334c7-7892-4586-bfa8-78ee5c3697fe" providerId="AD" clId="Web-{308F4AE6-B90F-DF0C-AEFA-F8D1BEDA60D3}" dt="2019-01-22T15:28:25.910" v="806" actId="20577"/>
          <ac:spMkLst>
            <pc:docMk/>
            <pc:sldMk cId="169634696" sldId="259"/>
            <ac:spMk id="2" creationId="{2897F082-5580-4963-8185-35D07A14522B}"/>
          </ac:spMkLst>
        </pc:spChg>
        <pc:spChg chg="del">
          <ac:chgData name="José André Martins Pereira" userId="S::a82880@uminho.pt::e89334c7-7892-4586-bfa8-78ee5c3697fe" providerId="AD" clId="Web-{308F4AE6-B90F-DF0C-AEFA-F8D1BEDA60D3}" dt="2019-01-22T15:24:59.160" v="772"/>
          <ac:spMkLst>
            <pc:docMk/>
            <pc:sldMk cId="169634696" sldId="259"/>
            <ac:spMk id="3" creationId="{8757F045-2F09-4528-AD04-1AA086609381}"/>
          </ac:spMkLst>
        </pc:spChg>
        <pc:spChg chg="add del mod">
          <ac:chgData name="José André Martins Pereira" userId="S::a82880@uminho.pt::e89334c7-7892-4586-bfa8-78ee5c3697fe" providerId="AD" clId="Web-{308F4AE6-B90F-DF0C-AEFA-F8D1BEDA60D3}" dt="2019-01-22T15:27:47.520" v="777"/>
          <ac:spMkLst>
            <pc:docMk/>
            <pc:sldMk cId="169634696" sldId="259"/>
            <ac:spMk id="7" creationId="{A6238A8E-2F8C-4950-A7FD-412A15842E56}"/>
          </ac:spMkLst>
        </pc:spChg>
        <pc:picChg chg="add del mod ord">
          <ac:chgData name="José André Martins Pereira" userId="S::a82880@uminho.pt::e89334c7-7892-4586-bfa8-78ee5c3697fe" providerId="AD" clId="Web-{308F4AE6-B90F-DF0C-AEFA-F8D1BEDA60D3}" dt="2019-01-22T15:25:14.129" v="776"/>
          <ac:picMkLst>
            <pc:docMk/>
            <pc:sldMk cId="169634696" sldId="259"/>
            <ac:picMk id="4" creationId="{F70133DF-DDEC-49F6-8D91-E50DEA33A374}"/>
          </ac:picMkLst>
        </pc:picChg>
        <pc:picChg chg="add mod ord">
          <ac:chgData name="José André Martins Pereira" userId="S::a82880@uminho.pt::e89334c7-7892-4586-bfa8-78ee5c3697fe" providerId="AD" clId="Web-{308F4AE6-B90F-DF0C-AEFA-F8D1BEDA60D3}" dt="2019-01-22T15:28:29.660" v="808" actId="1076"/>
          <ac:picMkLst>
            <pc:docMk/>
            <pc:sldMk cId="169634696" sldId="259"/>
            <ac:picMk id="8" creationId="{159A6533-0ABB-4CD6-BD1F-7AA191BF596F}"/>
          </ac:picMkLst>
        </pc:picChg>
      </pc:sldChg>
      <pc:sldChg chg="addSp delSp modSp new">
        <pc:chgData name="José André Martins Pereira" userId="S::a82880@uminho.pt::e89334c7-7892-4586-bfa8-78ee5c3697fe" providerId="AD" clId="Web-{308F4AE6-B90F-DF0C-AEFA-F8D1BEDA60D3}" dt="2019-01-22T15:30:37.473" v="839" actId="1076"/>
        <pc:sldMkLst>
          <pc:docMk/>
          <pc:sldMk cId="43181748" sldId="260"/>
        </pc:sldMkLst>
        <pc:spChg chg="mod">
          <ac:chgData name="José André Martins Pereira" userId="S::a82880@uminho.pt::e89334c7-7892-4586-bfa8-78ee5c3697fe" providerId="AD" clId="Web-{308F4AE6-B90F-DF0C-AEFA-F8D1BEDA60D3}" dt="2019-01-22T15:30:28.161" v="834" actId="20577"/>
          <ac:spMkLst>
            <pc:docMk/>
            <pc:sldMk cId="43181748" sldId="260"/>
            <ac:spMk id="2" creationId="{D0682CF2-8E0C-4F70-B516-FF06F4F78188}"/>
          </ac:spMkLst>
        </pc:spChg>
        <pc:spChg chg="del">
          <ac:chgData name="José André Martins Pereira" userId="S::a82880@uminho.pt::e89334c7-7892-4586-bfa8-78ee5c3697fe" providerId="AD" clId="Web-{308F4AE6-B90F-DF0C-AEFA-F8D1BEDA60D3}" dt="2019-01-22T15:30:14.129" v="810"/>
          <ac:spMkLst>
            <pc:docMk/>
            <pc:sldMk cId="43181748" sldId="260"/>
            <ac:spMk id="3" creationId="{EE63C620-0506-4805-820D-B481F3EE61FC}"/>
          </ac:spMkLst>
        </pc:spChg>
        <pc:picChg chg="add mod ord">
          <ac:chgData name="José André Martins Pereira" userId="S::a82880@uminho.pt::e89334c7-7892-4586-bfa8-78ee5c3697fe" providerId="AD" clId="Web-{308F4AE6-B90F-DF0C-AEFA-F8D1BEDA60D3}" dt="2019-01-22T15:30:37.473" v="839" actId="1076"/>
          <ac:picMkLst>
            <pc:docMk/>
            <pc:sldMk cId="43181748" sldId="260"/>
            <ac:picMk id="4" creationId="{D6C2031C-A691-47CC-885A-1A8D0995A78D}"/>
          </ac:picMkLst>
        </pc:picChg>
      </pc:sldChg>
      <pc:sldChg chg="addSp delSp modSp new">
        <pc:chgData name="José André Martins Pereira" userId="S::a82880@uminho.pt::e89334c7-7892-4586-bfa8-78ee5c3697fe" providerId="AD" clId="Web-{308F4AE6-B90F-DF0C-AEFA-F8D1BEDA60D3}" dt="2019-01-22T15:49:47.411" v="1364"/>
        <pc:sldMkLst>
          <pc:docMk/>
          <pc:sldMk cId="2389156659" sldId="261"/>
        </pc:sldMkLst>
        <pc:spChg chg="add del mod">
          <ac:chgData name="José André Martins Pereira" userId="S::a82880@uminho.pt::e89334c7-7892-4586-bfa8-78ee5c3697fe" providerId="AD" clId="Web-{308F4AE6-B90F-DF0C-AEFA-F8D1BEDA60D3}" dt="2019-01-22T15:49:47.411" v="1364"/>
          <ac:spMkLst>
            <pc:docMk/>
            <pc:sldMk cId="2389156659" sldId="261"/>
            <ac:spMk id="2" creationId="{2D51B2F7-AFE6-4A7D-A4F2-7F5AE773843D}"/>
          </ac:spMkLst>
        </pc:spChg>
        <pc:spChg chg="del">
          <ac:chgData name="José André Martins Pereira" userId="S::a82880@uminho.pt::e89334c7-7892-4586-bfa8-78ee5c3697fe" providerId="AD" clId="Web-{308F4AE6-B90F-DF0C-AEFA-F8D1BEDA60D3}" dt="2019-01-22T15:32:42.442" v="927"/>
          <ac:spMkLst>
            <pc:docMk/>
            <pc:sldMk cId="2389156659" sldId="261"/>
            <ac:spMk id="3" creationId="{6E5174FA-FA18-4772-9783-BA7BF01F266D}"/>
          </ac:spMkLst>
        </pc:spChg>
        <pc:spChg chg="add del mod">
          <ac:chgData name="José André Martins Pereira" userId="S::a82880@uminho.pt::e89334c7-7892-4586-bfa8-78ee5c3697fe" providerId="AD" clId="Web-{308F4AE6-B90F-DF0C-AEFA-F8D1BEDA60D3}" dt="2019-01-22T15:34:37.583" v="1028"/>
          <ac:spMkLst>
            <pc:docMk/>
            <pc:sldMk cId="2389156659" sldId="261"/>
            <ac:spMk id="4" creationId="{BCA7498A-2B32-4ADE-A4B0-C7E53D2F61DC}"/>
          </ac:spMkLst>
        </pc:spChg>
        <pc:spChg chg="add del mod">
          <ac:chgData name="José André Martins Pereira" userId="S::a82880@uminho.pt::e89334c7-7892-4586-bfa8-78ee5c3697fe" providerId="AD" clId="Web-{308F4AE6-B90F-DF0C-AEFA-F8D1BEDA60D3}" dt="2019-01-22T15:34:40.395" v="1029"/>
          <ac:spMkLst>
            <pc:docMk/>
            <pc:sldMk cId="2389156659" sldId="261"/>
            <ac:spMk id="5" creationId="{64DC211A-B2A9-4F51-BC59-9BB78E798E18}"/>
          </ac:spMkLst>
        </pc:spChg>
        <pc:spChg chg="add mod">
          <ac:chgData name="José André Martins Pereira" userId="S::a82880@uminho.pt::e89334c7-7892-4586-bfa8-78ee5c3697fe" providerId="AD" clId="Web-{308F4AE6-B90F-DF0C-AEFA-F8D1BEDA60D3}" dt="2019-01-22T15:49:44.989" v="1362" actId="1076"/>
          <ac:spMkLst>
            <pc:docMk/>
            <pc:sldMk cId="2389156659" sldId="261"/>
            <ac:spMk id="6" creationId="{83D965DD-C4E3-48EB-8949-6F665DE5D3E7}"/>
          </ac:spMkLst>
        </pc:spChg>
        <pc:spChg chg="add del mod">
          <ac:chgData name="José André Martins Pereira" userId="S::a82880@uminho.pt::e89334c7-7892-4586-bfa8-78ee5c3697fe" providerId="AD" clId="Web-{308F4AE6-B90F-DF0C-AEFA-F8D1BEDA60D3}" dt="2019-01-22T15:49:47.411" v="1364"/>
          <ac:spMkLst>
            <pc:docMk/>
            <pc:sldMk cId="2389156659" sldId="261"/>
            <ac:spMk id="12" creationId="{F4E701B0-34B1-4854-90B7-39F666193CA9}"/>
          </ac:spMkLst>
        </pc:spChg>
        <pc:picChg chg="add del mod">
          <ac:chgData name="José André Martins Pereira" userId="S::a82880@uminho.pt::e89334c7-7892-4586-bfa8-78ee5c3697fe" providerId="AD" clId="Web-{308F4AE6-B90F-DF0C-AEFA-F8D1BEDA60D3}" dt="2019-01-22T15:38:55.051" v="1085"/>
          <ac:picMkLst>
            <pc:docMk/>
            <pc:sldMk cId="2389156659" sldId="261"/>
            <ac:picMk id="7" creationId="{3130A1A8-2C92-4003-BFED-5D5F48959B34}"/>
          </ac:picMkLst>
        </pc:picChg>
        <pc:picChg chg="add mod">
          <ac:chgData name="José André Martins Pereira" userId="S::a82880@uminho.pt::e89334c7-7892-4586-bfa8-78ee5c3697fe" providerId="AD" clId="Web-{308F4AE6-B90F-DF0C-AEFA-F8D1BEDA60D3}" dt="2019-01-22T15:49:44.083" v="1361" actId="1076"/>
          <ac:picMkLst>
            <pc:docMk/>
            <pc:sldMk cId="2389156659" sldId="261"/>
            <ac:picMk id="9" creationId="{C8A17D59-9478-4122-BD69-C4912A047247}"/>
          </ac:picMkLst>
        </pc:picChg>
      </pc:sldChg>
      <pc:sldChg chg="addSp delSp modSp add replId">
        <pc:chgData name="José André Martins Pereira" userId="S::a82880@uminho.pt::e89334c7-7892-4586-bfa8-78ee5c3697fe" providerId="AD" clId="Web-{308F4AE6-B90F-DF0C-AEFA-F8D1BEDA60D3}" dt="2019-01-22T15:49:41.630" v="1359"/>
        <pc:sldMkLst>
          <pc:docMk/>
          <pc:sldMk cId="1223717093" sldId="262"/>
        </pc:sldMkLst>
        <pc:spChg chg="add del">
          <ac:chgData name="José André Martins Pereira" userId="S::a82880@uminho.pt::e89334c7-7892-4586-bfa8-78ee5c3697fe" providerId="AD" clId="Web-{308F4AE6-B90F-DF0C-AEFA-F8D1BEDA60D3}" dt="2019-01-22T15:49:41.630" v="1359"/>
          <ac:spMkLst>
            <pc:docMk/>
            <pc:sldMk cId="1223717093" sldId="262"/>
            <ac:spMk id="2" creationId="{2D51B2F7-AFE6-4A7D-A4F2-7F5AE773843D}"/>
          </ac:spMkLst>
        </pc:spChg>
        <pc:spChg chg="mod">
          <ac:chgData name="José André Martins Pereira" userId="S::a82880@uminho.pt::e89334c7-7892-4586-bfa8-78ee5c3697fe" providerId="AD" clId="Web-{308F4AE6-B90F-DF0C-AEFA-F8D1BEDA60D3}" dt="2019-01-22T15:49:37.818" v="1357" actId="1076"/>
          <ac:spMkLst>
            <pc:docMk/>
            <pc:sldMk cId="1223717093" sldId="262"/>
            <ac:spMk id="6" creationId="{83D965DD-C4E3-48EB-8949-6F665DE5D3E7}"/>
          </ac:spMkLst>
        </pc:spChg>
        <pc:spChg chg="add del mod">
          <ac:chgData name="José André Martins Pereira" userId="S::a82880@uminho.pt::e89334c7-7892-4586-bfa8-78ee5c3697fe" providerId="AD" clId="Web-{308F4AE6-B90F-DF0C-AEFA-F8D1BEDA60D3}" dt="2019-01-22T15:49:41.630" v="1359"/>
          <ac:spMkLst>
            <pc:docMk/>
            <pc:sldMk cId="1223717093" sldId="262"/>
            <ac:spMk id="7" creationId="{7D94F299-47E4-4EC8-8405-750B7AE3CF91}"/>
          </ac:spMkLst>
        </pc:spChg>
        <pc:picChg chg="add mod">
          <ac:chgData name="José André Martins Pereira" userId="S::a82880@uminho.pt::e89334c7-7892-4586-bfa8-78ee5c3697fe" providerId="AD" clId="Web-{308F4AE6-B90F-DF0C-AEFA-F8D1BEDA60D3}" dt="2019-01-22T15:40:30.098" v="1091" actId="14100"/>
          <ac:picMkLst>
            <pc:docMk/>
            <pc:sldMk cId="1223717093" sldId="262"/>
            <ac:picMk id="3" creationId="{4F5B5AA0-7743-4326-AE01-1300C759057C}"/>
          </ac:picMkLst>
        </pc:picChg>
      </pc:sldChg>
      <pc:sldChg chg="addSp delSp modSp add replId">
        <pc:chgData name="José André Martins Pereira" userId="S::a82880@uminho.pt::e89334c7-7892-4586-bfa8-78ee5c3697fe" providerId="AD" clId="Web-{308F4AE6-B90F-DF0C-AEFA-F8D1BEDA60D3}" dt="2019-01-22T15:42:41.817" v="1147" actId="14100"/>
        <pc:sldMkLst>
          <pc:docMk/>
          <pc:sldMk cId="2893446190" sldId="263"/>
        </pc:sldMkLst>
        <pc:spChg chg="mod">
          <ac:chgData name="José André Martins Pereira" userId="S::a82880@uminho.pt::e89334c7-7892-4586-bfa8-78ee5c3697fe" providerId="AD" clId="Web-{308F4AE6-B90F-DF0C-AEFA-F8D1BEDA60D3}" dt="2019-01-22T15:40:57.802" v="1110" actId="20577"/>
          <ac:spMkLst>
            <pc:docMk/>
            <pc:sldMk cId="2893446190" sldId="263"/>
            <ac:spMk id="6" creationId="{83D965DD-C4E3-48EB-8949-6F665DE5D3E7}"/>
          </ac:spMkLst>
        </pc:spChg>
        <pc:spChg chg="add mod">
          <ac:chgData name="José André Martins Pereira" userId="S::a82880@uminho.pt::e89334c7-7892-4586-bfa8-78ee5c3697fe" providerId="AD" clId="Web-{308F4AE6-B90F-DF0C-AEFA-F8D1BEDA60D3}" dt="2019-01-22T15:42:20.083" v="1143" actId="20577"/>
          <ac:spMkLst>
            <pc:docMk/>
            <pc:sldMk cId="2893446190" sldId="263"/>
            <ac:spMk id="8" creationId="{F3A5C58D-68E9-493E-8FF0-F3414825BAB6}"/>
          </ac:spMkLst>
        </pc:spChg>
        <pc:picChg chg="add mod">
          <ac:chgData name="José André Martins Pereira" userId="S::a82880@uminho.pt::e89334c7-7892-4586-bfa8-78ee5c3697fe" providerId="AD" clId="Web-{308F4AE6-B90F-DF0C-AEFA-F8D1BEDA60D3}" dt="2019-01-22T15:41:37.036" v="1116" actId="14100"/>
          <ac:picMkLst>
            <pc:docMk/>
            <pc:sldMk cId="2893446190" sldId="263"/>
            <ac:picMk id="3" creationId="{426B29D9-C83D-46E9-AFAC-5E68939F25C4}"/>
          </ac:picMkLst>
        </pc:picChg>
        <pc:picChg chg="add del mod">
          <ac:chgData name="José André Martins Pereira" userId="S::a82880@uminho.pt::e89334c7-7892-4586-bfa8-78ee5c3697fe" providerId="AD" clId="Web-{308F4AE6-B90F-DF0C-AEFA-F8D1BEDA60D3}" dt="2019-01-22T15:42:02.395" v="1118"/>
          <ac:picMkLst>
            <pc:docMk/>
            <pc:sldMk cId="2893446190" sldId="263"/>
            <ac:picMk id="5" creationId="{1193736C-B71B-4A31-8AB5-41527CBC32B6}"/>
          </ac:picMkLst>
        </pc:picChg>
        <pc:picChg chg="add mod">
          <ac:chgData name="José André Martins Pereira" userId="S::a82880@uminho.pt::e89334c7-7892-4586-bfa8-78ee5c3697fe" providerId="AD" clId="Web-{308F4AE6-B90F-DF0C-AEFA-F8D1BEDA60D3}" dt="2019-01-22T15:42:41.817" v="1147" actId="14100"/>
          <ac:picMkLst>
            <pc:docMk/>
            <pc:sldMk cId="2893446190" sldId="263"/>
            <ac:picMk id="9" creationId="{A688521D-6D63-4E3D-BCD3-164F7F8E3B3D}"/>
          </ac:picMkLst>
        </pc:picChg>
      </pc:sldChg>
      <pc:sldChg chg="addSp modSp add replId">
        <pc:chgData name="José André Martins Pereira" userId="S::a82880@uminho.pt::e89334c7-7892-4586-bfa8-78ee5c3697fe" providerId="AD" clId="Web-{308F4AE6-B90F-DF0C-AEFA-F8D1BEDA60D3}" dt="2019-01-22T15:44:12.474" v="1170" actId="1076"/>
        <pc:sldMkLst>
          <pc:docMk/>
          <pc:sldMk cId="4232878011" sldId="264"/>
        </pc:sldMkLst>
        <pc:spChg chg="mod">
          <ac:chgData name="José André Martins Pereira" userId="S::a82880@uminho.pt::e89334c7-7892-4586-bfa8-78ee5c3697fe" providerId="AD" clId="Web-{308F4AE6-B90F-DF0C-AEFA-F8D1BEDA60D3}" dt="2019-01-22T15:43:41.739" v="1162" actId="20577"/>
          <ac:spMkLst>
            <pc:docMk/>
            <pc:sldMk cId="4232878011" sldId="264"/>
            <ac:spMk id="6" creationId="{83D965DD-C4E3-48EB-8949-6F665DE5D3E7}"/>
          </ac:spMkLst>
        </pc:spChg>
        <pc:picChg chg="add mod">
          <ac:chgData name="José André Martins Pereira" userId="S::a82880@uminho.pt::e89334c7-7892-4586-bfa8-78ee5c3697fe" providerId="AD" clId="Web-{308F4AE6-B90F-DF0C-AEFA-F8D1BEDA60D3}" dt="2019-01-22T15:44:12.474" v="1170" actId="1076"/>
          <ac:picMkLst>
            <pc:docMk/>
            <pc:sldMk cId="4232878011" sldId="264"/>
            <ac:picMk id="3" creationId="{2EBEF06A-7C0A-49D5-BDE5-DF606E90421D}"/>
          </ac:picMkLst>
        </pc:picChg>
      </pc:sldChg>
      <pc:sldChg chg="modSp new">
        <pc:chgData name="José André Martins Pereira" userId="S::a82880@uminho.pt::e89334c7-7892-4586-bfa8-78ee5c3697fe" providerId="AD" clId="Web-{308F4AE6-B90F-DF0C-AEFA-F8D1BEDA60D3}" dt="2019-01-22T15:45:07.489" v="1197" actId="20577"/>
        <pc:sldMkLst>
          <pc:docMk/>
          <pc:sldMk cId="177163097" sldId="265"/>
        </pc:sldMkLst>
        <pc:spChg chg="mod">
          <ac:chgData name="José André Martins Pereira" userId="S::a82880@uminho.pt::e89334c7-7892-4586-bfa8-78ee5c3697fe" providerId="AD" clId="Web-{308F4AE6-B90F-DF0C-AEFA-F8D1BEDA60D3}" dt="2019-01-22T15:45:07.489" v="1197" actId="20577"/>
          <ac:spMkLst>
            <pc:docMk/>
            <pc:sldMk cId="177163097" sldId="265"/>
            <ac:spMk id="2" creationId="{85719FA9-E48C-4BDE-A8F3-51A6E47235E6}"/>
          </ac:spMkLst>
        </pc:spChg>
      </pc:sldChg>
      <pc:sldChg chg="modSp new">
        <pc:chgData name="José André Martins Pereira" userId="S::a82880@uminho.pt::e89334c7-7892-4586-bfa8-78ee5c3697fe" providerId="AD" clId="Web-{308F4AE6-B90F-DF0C-AEFA-F8D1BEDA60D3}" dt="2019-01-22T15:46:03.724" v="1249" actId="20577"/>
        <pc:sldMkLst>
          <pc:docMk/>
          <pc:sldMk cId="4191758843" sldId="266"/>
        </pc:sldMkLst>
        <pc:spChg chg="mod">
          <ac:chgData name="José André Martins Pereira" userId="S::a82880@uminho.pt::e89334c7-7892-4586-bfa8-78ee5c3697fe" providerId="AD" clId="Web-{308F4AE6-B90F-DF0C-AEFA-F8D1BEDA60D3}" dt="2019-01-22T15:46:03.724" v="1249" actId="20577"/>
          <ac:spMkLst>
            <pc:docMk/>
            <pc:sldMk cId="4191758843" sldId="266"/>
            <ac:spMk id="2" creationId="{3665C388-E364-498A-AA78-F748D504C164}"/>
          </ac:spMkLst>
        </pc:spChg>
      </pc:sldChg>
      <pc:sldChg chg="delSp modSp new">
        <pc:chgData name="José André Martins Pereira" userId="S::a82880@uminho.pt::e89334c7-7892-4586-bfa8-78ee5c3697fe" providerId="AD" clId="Web-{308F4AE6-B90F-DF0C-AEFA-F8D1BEDA60D3}" dt="2019-01-22T15:49:55.443" v="1366" actId="1076"/>
        <pc:sldMkLst>
          <pc:docMk/>
          <pc:sldMk cId="1863014952" sldId="268"/>
        </pc:sldMkLst>
        <pc:spChg chg="mod">
          <ac:chgData name="José André Martins Pereira" userId="S::a82880@uminho.pt::e89334c7-7892-4586-bfa8-78ee5c3697fe" providerId="AD" clId="Web-{308F4AE6-B90F-DF0C-AEFA-F8D1BEDA60D3}" dt="2019-01-22T15:49:55.443" v="1366" actId="1076"/>
          <ac:spMkLst>
            <pc:docMk/>
            <pc:sldMk cId="1863014952" sldId="268"/>
            <ac:spMk id="2" creationId="{33A7D6E5-BC93-4433-83CD-562E1385D9F0}"/>
          </ac:spMkLst>
        </pc:spChg>
        <pc:spChg chg="del">
          <ac:chgData name="José André Martins Pereira" userId="S::a82880@uminho.pt::e89334c7-7892-4586-bfa8-78ee5c3697fe" providerId="AD" clId="Web-{308F4AE6-B90F-DF0C-AEFA-F8D1BEDA60D3}" dt="2019-01-22T15:48:25.474" v="1344"/>
          <ac:spMkLst>
            <pc:docMk/>
            <pc:sldMk cId="1863014952" sldId="268"/>
            <ac:spMk id="3" creationId="{F62BBDEA-25B7-43F3-9A9C-A301FFCF1930}"/>
          </ac:spMkLst>
        </pc:spChg>
      </pc:sldChg>
      <pc:sldChg chg="addSp delSp modSp new">
        <pc:chgData name="José André Martins Pereira" userId="S::a82880@uminho.pt::e89334c7-7892-4586-bfa8-78ee5c3697fe" providerId="AD" clId="Web-{308F4AE6-B90F-DF0C-AEFA-F8D1BEDA60D3}" dt="2019-01-22T15:51:21.208" v="1407" actId="20577"/>
        <pc:sldMkLst>
          <pc:docMk/>
          <pc:sldMk cId="1161070540" sldId="269"/>
        </pc:sldMkLst>
        <pc:spChg chg="del">
          <ac:chgData name="José André Martins Pereira" userId="S::a82880@uminho.pt::e89334c7-7892-4586-bfa8-78ee5c3697fe" providerId="AD" clId="Web-{308F4AE6-B90F-DF0C-AEFA-F8D1BEDA60D3}" dt="2019-01-22T15:50:41.208" v="1368"/>
          <ac:spMkLst>
            <pc:docMk/>
            <pc:sldMk cId="1161070540" sldId="269"/>
            <ac:spMk id="2" creationId="{ED7170EE-087B-4088-B6B2-9204FE008783}"/>
          </ac:spMkLst>
        </pc:spChg>
        <pc:spChg chg="del">
          <ac:chgData name="José André Martins Pereira" userId="S::a82880@uminho.pt::e89334c7-7892-4586-bfa8-78ee5c3697fe" providerId="AD" clId="Web-{308F4AE6-B90F-DF0C-AEFA-F8D1BEDA60D3}" dt="2019-01-22T15:50:44.818" v="1369"/>
          <ac:spMkLst>
            <pc:docMk/>
            <pc:sldMk cId="1161070540" sldId="269"/>
            <ac:spMk id="3" creationId="{8A1F3941-CB08-47BC-875F-0745906D0C65}"/>
          </ac:spMkLst>
        </pc:spChg>
        <pc:spChg chg="add mod">
          <ac:chgData name="José André Martins Pereira" userId="S::a82880@uminho.pt::e89334c7-7892-4586-bfa8-78ee5c3697fe" providerId="AD" clId="Web-{308F4AE6-B90F-DF0C-AEFA-F8D1BEDA60D3}" dt="2019-01-22T15:51:21.208" v="1407" actId="20577"/>
          <ac:spMkLst>
            <pc:docMk/>
            <pc:sldMk cId="1161070540" sldId="269"/>
            <ac:spMk id="5" creationId="{AA377F19-260D-4A3B-95D8-D13F8A9D18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7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4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63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48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700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985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6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38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48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312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2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824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855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961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746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006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5FE79-48B3-4F07-95D6-BA1967D9AC8A}" type="datetimeFigureOut">
              <a:rPr lang="pt-PT" smtClean="0"/>
              <a:t>31/01/19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05CA6-D0C7-475F-AE4F-0F0585D5DA7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21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rReitoria">
            <a:extLst>
              <a:ext uri="{FF2B5EF4-FFF2-40B4-BE49-F238E27FC236}">
                <a16:creationId xmlns:a16="http://schemas.microsoft.com/office/drawing/2014/main" id="{DCB9A091-3A51-4DB6-945F-D22745C78D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8957"/>
            <a:ext cx="3038640" cy="1279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 Box 7">
            <a:extLst>
              <a:ext uri="{FF2B5EF4-FFF2-40B4-BE49-F238E27FC236}">
                <a16:creationId xmlns:a16="http://schemas.microsoft.com/office/drawing/2014/main" id="{DAA5B9FE-1C67-4607-A64B-B310CA8D8010}"/>
              </a:ext>
            </a:extLst>
          </p:cNvPr>
          <p:cNvSpPr txBox="1">
            <a:spLocks/>
          </p:cNvSpPr>
          <p:nvPr/>
        </p:nvSpPr>
        <p:spPr bwMode="auto">
          <a:xfrm>
            <a:off x="1425526" y="2138919"/>
            <a:ext cx="3559145" cy="111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Mestrado Integrado em Engenharia Informática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Licenciatura em Ciências da Computação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3600" b="1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PT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70EBA9AE-4758-405E-AB37-2DF6DFABE6F7}"/>
              </a:ext>
            </a:extLst>
          </p:cNvPr>
          <p:cNvSpPr txBox="1">
            <a:spLocks/>
          </p:cNvSpPr>
          <p:nvPr/>
        </p:nvSpPr>
        <p:spPr bwMode="auto">
          <a:xfrm>
            <a:off x="5083145" y="604613"/>
            <a:ext cx="6086601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2800" b="1">
                <a:solidFill>
                  <a:srgbClr val="31849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Unidade Curricular de Bases de Dados</a:t>
            </a:r>
            <a:endParaRPr lang="pt-PT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Ano Letivo de 2018/2019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lang="pt-PT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aneiro, 2019</a:t>
            </a:r>
            <a:endParaRPr lang="pt-PT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93464B-6BBF-4A6F-8CBD-8580D79B681B}"/>
              </a:ext>
            </a:extLst>
          </p:cNvPr>
          <p:cNvSpPr/>
          <p:nvPr/>
        </p:nvSpPr>
        <p:spPr>
          <a:xfrm>
            <a:off x="4215313" y="3438179"/>
            <a:ext cx="2809156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PT" sz="3200" b="1">
                <a:latin typeface="Calibri"/>
                <a:ea typeface="Times New Roman" panose="02020603050405020304" pitchFamily="18" charset="0"/>
                <a:cs typeface="Calibri"/>
              </a:rPr>
              <a:t>Loja </a:t>
            </a:r>
            <a:r>
              <a:rPr lang="pt-PT" sz="3200" b="1" err="1">
                <a:latin typeface="Calibri"/>
                <a:ea typeface="Times New Roman" panose="02020603050405020304" pitchFamily="18" charset="0"/>
                <a:cs typeface="Calibri"/>
              </a:rPr>
              <a:t>BracaTECH</a:t>
            </a:r>
            <a:r>
              <a:rPr lang="pt-PT" sz="3200" b="1"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</a:p>
          <a:p>
            <a:pPr algn="ctr"/>
            <a:endParaRPr lang="pt-PT" sz="3200" b="1">
              <a:latin typeface="Calibri"/>
              <a:ea typeface="Times New Roman" panose="02020603050405020304" pitchFamily="18" charset="0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650F261-1CA0-4060-9F55-E3C716E6F381}"/>
              </a:ext>
            </a:extLst>
          </p:cNvPr>
          <p:cNvSpPr/>
          <p:nvPr/>
        </p:nvSpPr>
        <p:spPr>
          <a:xfrm>
            <a:off x="6789987" y="4542691"/>
            <a:ext cx="4379760" cy="1709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Filipa Correia Parente - A82145</a:t>
            </a:r>
            <a:endParaRPr lang="pt-PT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André Martins Pereira – A82880</a:t>
            </a:r>
            <a:endParaRPr lang="pt-PT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Rafaela Maria Soares da Silva – A79034</a:t>
            </a:r>
            <a:endParaRPr lang="pt-PT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Ricardo André Gomes Petronilho – A81744</a:t>
            </a:r>
            <a:endParaRPr lang="pt-PT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BBEF-0AA5-D54B-A303-3E5853D07724}"/>
              </a:ext>
            </a:extLst>
          </p:cNvPr>
          <p:cNvSpPr txBox="1"/>
          <p:nvPr/>
        </p:nvSpPr>
        <p:spPr>
          <a:xfrm>
            <a:off x="11504612" y="6139822"/>
            <a:ext cx="27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789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A377F19-260D-4A3B-95D8-D13F8A9D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399" y="1880742"/>
            <a:ext cx="8911687" cy="37139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8000" b="1">
                <a:solidFill>
                  <a:srgbClr val="C00000"/>
                </a:solidFill>
              </a:rPr>
              <a:t>Modelação Relacional – SQL</a:t>
            </a:r>
            <a:endParaRPr lang="pt-PT" sz="8000" b="1">
              <a:solidFill>
                <a:srgbClr val="C00000"/>
              </a:solidFill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1F8EE-C86C-1F47-A00A-2130655F851D}"/>
              </a:ext>
            </a:extLst>
          </p:cNvPr>
          <p:cNvSpPr txBox="1"/>
          <p:nvPr/>
        </p:nvSpPr>
        <p:spPr>
          <a:xfrm>
            <a:off x="11504611" y="6139822"/>
            <a:ext cx="5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6107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8F75A-788A-40DB-8A8E-A3B46AA6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Identificação e caracterização das entidades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B2C2D7-BD5B-49D8-B97C-57E64A00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PT"/>
              <a:t>Com base no levantamento dos requisitos feito anteriormente chegou-se à existência de 5 entidades: </a:t>
            </a:r>
          </a:p>
          <a:p>
            <a:r>
              <a:rPr lang="pt-PT"/>
              <a:t>A Venda, que pode ser de um serviço, ou a venda de um produto (geral à entidade Produto e Serviço); </a:t>
            </a:r>
          </a:p>
          <a:p>
            <a:r>
              <a:rPr lang="pt-PT"/>
              <a:t>O Produto, correspondente, neste caso, a uma peça de hardware ou a um computador; </a:t>
            </a:r>
          </a:p>
          <a:p>
            <a:r>
              <a:rPr lang="pt-PT"/>
              <a:t>O Serviço, que diz respeito a um atendimento ao cliente prestado no caso de avaria ou por vontade do cliente, caso este pretenda; </a:t>
            </a:r>
          </a:p>
          <a:p>
            <a:r>
              <a:rPr lang="pt-PT"/>
              <a:t>O Cliente, entidade que solicita um serviço e/ou compra um ou vários produtos; </a:t>
            </a:r>
          </a:p>
          <a:p>
            <a:r>
              <a:rPr lang="en-US"/>
              <a:t>O Funcionário, entidade que presta o atendimento ao cliente tanto no caso de venda de produto(s) como na venda de um serviço.</a:t>
            </a:r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35F3D-79D1-B745-BE35-8F2CE110238D}"/>
              </a:ext>
            </a:extLst>
          </p:cNvPr>
          <p:cNvSpPr txBox="1"/>
          <p:nvPr/>
        </p:nvSpPr>
        <p:spPr>
          <a:xfrm>
            <a:off x="11504611" y="6139822"/>
            <a:ext cx="4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2957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F082-5580-4963-8185-35D07A14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Modelo Conceptual</a:t>
            </a:r>
            <a:br>
              <a:rPr lang="pt-PT"/>
            </a:br>
            <a:endParaRPr lang="pt-PT"/>
          </a:p>
        </p:txBody>
      </p:sp>
      <p:pic>
        <p:nvPicPr>
          <p:cNvPr id="8" name="Imagem 8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159A6533-0ABB-4CD6-BD1F-7AA191BF5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513" y="1573950"/>
            <a:ext cx="8771051" cy="4747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691EE-4221-7542-B5F8-AE6258117170}"/>
              </a:ext>
            </a:extLst>
          </p:cNvPr>
          <p:cNvSpPr txBox="1"/>
          <p:nvPr/>
        </p:nvSpPr>
        <p:spPr>
          <a:xfrm>
            <a:off x="11504612" y="6139822"/>
            <a:ext cx="54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63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82CF2-8E0C-4F70-B516-FF06F4F7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Modelo lógico</a:t>
            </a:r>
            <a:endParaRPr lang="pt-PT">
              <a:ea typeface="+mj-lt"/>
              <a:cs typeface="+mj-lt"/>
            </a:endParaRPr>
          </a:p>
        </p:txBody>
      </p:sp>
      <p:pic>
        <p:nvPicPr>
          <p:cNvPr id="4" name="Imagem 4" descr="Uma imagem com texto&#10;&#10;Descrição gerada com confiança muito alta">
            <a:extLst>
              <a:ext uri="{FF2B5EF4-FFF2-40B4-BE49-F238E27FC236}">
                <a16:creationId xmlns:a16="http://schemas.microsoft.com/office/drawing/2014/main" id="{D6C2031C-A691-47CC-885A-1A8D0995A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687" y="1265624"/>
            <a:ext cx="6428177" cy="5462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50143-4B46-DC4E-AA73-6D4C6030D0CA}"/>
              </a:ext>
            </a:extLst>
          </p:cNvPr>
          <p:cNvSpPr txBox="1"/>
          <p:nvPr/>
        </p:nvSpPr>
        <p:spPr>
          <a:xfrm>
            <a:off x="11504611" y="6139822"/>
            <a:ext cx="4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318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CE913-68FD-4675-B2E7-077F8BE0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963" y="566601"/>
            <a:ext cx="9328630" cy="1223381"/>
          </a:xfrm>
        </p:spPr>
        <p:txBody>
          <a:bodyPr/>
          <a:lstStyle/>
          <a:p>
            <a:r>
              <a:rPr lang="pt-PT"/>
              <a:t>Validação do modelo através da normalização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0DEE0E-AEEC-49CC-A996-4B9FBB5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49901"/>
            <a:ext cx="8915400" cy="3461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/>
              <a:t>A validação do modelo lógico processou-se em três fases:</a:t>
            </a:r>
          </a:p>
          <a:p>
            <a:r>
              <a:rPr lang="en-US" err="1"/>
              <a:t>listagem</a:t>
            </a:r>
            <a:r>
              <a:rPr lang="en-US"/>
              <a:t> dos conjuntos/</a:t>
            </a:r>
            <a:r>
              <a:rPr lang="en-US" err="1"/>
              <a:t>tabelas</a:t>
            </a:r>
            <a:r>
              <a:rPr lang="en-US"/>
              <a:t> </a:t>
            </a:r>
            <a:r>
              <a:rPr lang="en-US" err="1"/>
              <a:t>existentes</a:t>
            </a:r>
            <a:r>
              <a:rPr lang="en-US"/>
              <a:t>;</a:t>
            </a:r>
          </a:p>
          <a:p>
            <a:r>
              <a:rPr lang="en-US" err="1"/>
              <a:t>avaliação</a:t>
            </a:r>
            <a:r>
              <a:rPr lang="en-US"/>
              <a:t> das </a:t>
            </a:r>
            <a:r>
              <a:rPr lang="en-US" err="1"/>
              <a:t>dependências</a:t>
            </a:r>
            <a:r>
              <a:rPr lang="en-US"/>
              <a:t> </a:t>
            </a:r>
            <a:r>
              <a:rPr lang="en-US" err="1"/>
              <a:t>funcionais</a:t>
            </a:r>
            <a:r>
              <a:rPr lang="en-US"/>
              <a:t> entre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atributos</a:t>
            </a:r>
            <a:r>
              <a:rPr lang="en-US"/>
              <a:t>;</a:t>
            </a:r>
          </a:p>
          <a:p>
            <a:r>
              <a:rPr lang="en-US" err="1"/>
              <a:t>verificação</a:t>
            </a:r>
            <a:r>
              <a:rPr lang="en-US"/>
              <a:t> das </a:t>
            </a:r>
            <a:r>
              <a:rPr lang="en-US" err="1"/>
              <a:t>três</a:t>
            </a:r>
            <a:r>
              <a:rPr lang="en-US"/>
              <a:t> </a:t>
            </a:r>
            <a:r>
              <a:rPr lang="en-US" err="1"/>
              <a:t>formas</a:t>
            </a:r>
            <a:r>
              <a:rPr lang="en-US"/>
              <a:t> </a:t>
            </a:r>
            <a:r>
              <a:rPr lang="en-US" err="1"/>
              <a:t>normais</a:t>
            </a:r>
            <a:r>
              <a:rPr lang="en-US"/>
              <a:t>. 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8279A-D53E-F643-88E5-7C9CB800CCBE}"/>
              </a:ext>
            </a:extLst>
          </p:cNvPr>
          <p:cNvSpPr txBox="1"/>
          <p:nvPr/>
        </p:nvSpPr>
        <p:spPr>
          <a:xfrm>
            <a:off x="11504612" y="6139822"/>
            <a:ext cx="57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7826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38E0-84B9-42EF-B980-E0C5552A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265" y="135280"/>
            <a:ext cx="9573045" cy="1453419"/>
          </a:xfrm>
        </p:spPr>
        <p:txBody>
          <a:bodyPr/>
          <a:lstStyle/>
          <a:p>
            <a:r>
              <a:rPr lang="pt-PT"/>
              <a:t>Mapa de transação - Validar uma venda relativa a produto(s).</a:t>
            </a:r>
          </a:p>
        </p:txBody>
      </p:sp>
      <p:pic>
        <p:nvPicPr>
          <p:cNvPr id="4" name="Imagem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E1C7BFAD-E806-495A-B1C9-8D5BC1A2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65" y="1323583"/>
            <a:ext cx="5676180" cy="5432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4CF77-5E87-D74D-A794-651810452317}"/>
              </a:ext>
            </a:extLst>
          </p:cNvPr>
          <p:cNvSpPr txBox="1"/>
          <p:nvPr/>
        </p:nvSpPr>
        <p:spPr>
          <a:xfrm>
            <a:off x="11504611" y="6139822"/>
            <a:ext cx="6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765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38E0-84B9-42EF-B980-E0C5552A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661" y="235921"/>
            <a:ext cx="9573045" cy="1453419"/>
          </a:xfrm>
        </p:spPr>
        <p:txBody>
          <a:bodyPr/>
          <a:lstStyle/>
          <a:p>
            <a:r>
              <a:rPr lang="pt-PT"/>
              <a:t>Mapa de transação - Validar uma venda relativa a serviço </a:t>
            </a: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831349A0-4141-4A4C-B50F-59D33E364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7" b="-294"/>
          <a:stretch/>
        </p:blipFill>
        <p:spPr>
          <a:xfrm>
            <a:off x="3339224" y="1381866"/>
            <a:ext cx="5690674" cy="5324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5FEA4-46B2-FF4D-A9A1-B8F9D963039E}"/>
              </a:ext>
            </a:extLst>
          </p:cNvPr>
          <p:cNvSpPr txBox="1"/>
          <p:nvPr/>
        </p:nvSpPr>
        <p:spPr>
          <a:xfrm>
            <a:off x="11504612" y="6139822"/>
            <a:ext cx="59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6231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CE913-68FD-4675-B2E7-077F8BE0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23" y="207167"/>
            <a:ext cx="8911687" cy="1280890"/>
          </a:xfrm>
        </p:spPr>
        <p:txBody>
          <a:bodyPr/>
          <a:lstStyle/>
          <a:p>
            <a:r>
              <a:rPr lang="pt-PT"/>
              <a:t>Definição e caracterização dos mecanismos de segurança em SQL</a:t>
            </a:r>
          </a:p>
        </p:txBody>
      </p:sp>
      <p:pic>
        <p:nvPicPr>
          <p:cNvPr id="4" name="Imagem 4" descr="Uma imagem com captura de ecrã, texto&#10;&#10;Descrição gerada com confiança muito alta">
            <a:extLst>
              <a:ext uri="{FF2B5EF4-FFF2-40B4-BE49-F238E27FC236}">
                <a16:creationId xmlns:a16="http://schemas.microsoft.com/office/drawing/2014/main" id="{21AC8EF8-F8DC-428F-ADD9-08007769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43" y="1505268"/>
            <a:ext cx="5431765" cy="5285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2A4F4-FDCC-1A41-8382-BB85F4A77B47}"/>
              </a:ext>
            </a:extLst>
          </p:cNvPr>
          <p:cNvSpPr txBox="1"/>
          <p:nvPr/>
        </p:nvSpPr>
        <p:spPr>
          <a:xfrm>
            <a:off x="11504612" y="6139822"/>
            <a:ext cx="68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7D6E5-BC93-4433-83CD-562E1385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41" y="2153912"/>
            <a:ext cx="9759951" cy="37139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8000" b="1" dirty="0">
                <a:solidFill>
                  <a:srgbClr val="C00000"/>
                </a:solidFill>
              </a:rPr>
              <a:t>Modelação não Relacional-</a:t>
            </a:r>
            <a:r>
              <a:rPr lang="pt-PT" sz="8000" b="1" dirty="0" err="1">
                <a:solidFill>
                  <a:srgbClr val="C00000"/>
                </a:solidFill>
              </a:rPr>
              <a:t>NoSQL</a:t>
            </a:r>
            <a:r>
              <a:rPr lang="pt-PT" sz="8000" b="1" dirty="0">
                <a:solidFill>
                  <a:srgbClr val="C00000"/>
                </a:solidFill>
              </a:rPr>
              <a:t> </a:t>
            </a:r>
            <a:endParaRPr lang="pt-PT" sz="8000" b="1" dirty="0">
              <a:solidFill>
                <a:srgbClr val="C00000"/>
              </a:solidFill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BD249-8F81-5443-B48C-54BAA3AA6A7B}"/>
              </a:ext>
            </a:extLst>
          </p:cNvPr>
          <p:cNvSpPr txBox="1"/>
          <p:nvPr/>
        </p:nvSpPr>
        <p:spPr>
          <a:xfrm>
            <a:off x="11504612" y="6139822"/>
            <a:ext cx="57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6301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1B2F7-AFE6-4A7D-A4F2-7F5AE773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>
                <a:solidFill>
                  <a:srgbClr val="C00000"/>
                </a:solidFill>
              </a:rPr>
              <a:t>Modelação não Relacional-NoSQL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D965DD-C4E3-48EB-8949-6F665DE5D3E7}"/>
              </a:ext>
            </a:extLst>
          </p:cNvPr>
          <p:cNvSpPr txBox="1"/>
          <p:nvPr/>
        </p:nvSpPr>
        <p:spPr>
          <a:xfrm>
            <a:off x="2598820" y="1509294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b="1">
                <a:solidFill>
                  <a:srgbClr val="C00000"/>
                </a:solidFill>
              </a:rPr>
              <a:t>Cliente:</a:t>
            </a:r>
          </a:p>
        </p:txBody>
      </p:sp>
      <p:pic>
        <p:nvPicPr>
          <p:cNvPr id="9" name="Imagem 9" descr="Uma imagem com captura de ecrã&#10;&#10;Descrição gerada com confiança alta">
            <a:extLst>
              <a:ext uri="{FF2B5EF4-FFF2-40B4-BE49-F238E27FC236}">
                <a16:creationId xmlns:a16="http://schemas.microsoft.com/office/drawing/2014/main" id="{C8A17D59-9478-4122-BD69-C4912A04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1992247"/>
            <a:ext cx="7996989" cy="4704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E2B2D-4D68-F64D-9C2E-BA2D8A0318D3}"/>
              </a:ext>
            </a:extLst>
          </p:cNvPr>
          <p:cNvSpPr txBox="1"/>
          <p:nvPr/>
        </p:nvSpPr>
        <p:spPr>
          <a:xfrm>
            <a:off x="11504611" y="6139822"/>
            <a:ext cx="4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38915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C51B-2972-4704-A05A-23956687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Índice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72A0D4-F129-4808-A6FD-87F004F0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Contextualização do problema</a:t>
            </a:r>
            <a:endParaRPr lang="en-US" dirty="0"/>
          </a:p>
          <a:p>
            <a:r>
              <a:rPr lang="pt-PT" dirty="0"/>
              <a:t>Levantamento</a:t>
            </a:r>
            <a:r>
              <a:rPr lang="en-US" dirty="0"/>
              <a:t> e </a:t>
            </a:r>
            <a:r>
              <a:rPr lang="pt-PT" dirty="0"/>
              <a:t>análise</a:t>
            </a:r>
            <a:r>
              <a:rPr lang="en-US" dirty="0"/>
              <a:t> de </a:t>
            </a:r>
            <a:r>
              <a:rPr lang="en-US" dirty="0" err="1"/>
              <a:t>requisítos</a:t>
            </a:r>
            <a:endParaRPr lang="en-US" dirty="0"/>
          </a:p>
          <a:p>
            <a:r>
              <a:rPr lang="en-US" dirty="0" err="1"/>
              <a:t>Modelação</a:t>
            </a:r>
            <a:r>
              <a:rPr lang="en-US" dirty="0"/>
              <a:t> Conceptual</a:t>
            </a:r>
          </a:p>
          <a:p>
            <a:r>
              <a:rPr lang="en-US" dirty="0" err="1"/>
              <a:t>Modelação</a:t>
            </a:r>
            <a:r>
              <a:rPr lang="en-US" dirty="0"/>
              <a:t> </a:t>
            </a:r>
            <a:r>
              <a:rPr lang="en-US" dirty="0" err="1"/>
              <a:t>Lógica</a:t>
            </a:r>
            <a:endParaRPr lang="en-US" dirty="0"/>
          </a:p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Física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9A3EE-D7BD-3646-AF54-6CAF949B2428}"/>
              </a:ext>
            </a:extLst>
          </p:cNvPr>
          <p:cNvSpPr txBox="1"/>
          <p:nvPr/>
        </p:nvSpPr>
        <p:spPr>
          <a:xfrm>
            <a:off x="11504612" y="6139822"/>
            <a:ext cx="27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770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1B2F7-AFE6-4A7D-A4F2-7F5AE773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>
                <a:solidFill>
                  <a:srgbClr val="C00000"/>
                </a:solidFill>
              </a:rPr>
              <a:t>Modelação não Relacional-</a:t>
            </a:r>
            <a:r>
              <a:rPr lang="pt-PT" b="1" err="1">
                <a:solidFill>
                  <a:srgbClr val="C00000"/>
                </a:solidFill>
              </a:rPr>
              <a:t>NoSQL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D965DD-C4E3-48EB-8949-6F665DE5D3E7}"/>
              </a:ext>
            </a:extLst>
          </p:cNvPr>
          <p:cNvSpPr txBox="1"/>
          <p:nvPr/>
        </p:nvSpPr>
        <p:spPr>
          <a:xfrm>
            <a:off x="2598820" y="1509294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b="1" err="1">
                <a:solidFill>
                  <a:srgbClr val="C00000"/>
                </a:solidFill>
              </a:rPr>
              <a:t>Funcionario</a:t>
            </a:r>
            <a:r>
              <a:rPr lang="pt-PT" sz="2800" b="1">
                <a:solidFill>
                  <a:srgbClr val="C00000"/>
                </a:solidFill>
              </a:rPr>
              <a:t>:</a:t>
            </a:r>
          </a:p>
        </p:txBody>
      </p:sp>
      <p:pic>
        <p:nvPicPr>
          <p:cNvPr id="3" name="Imagem 3" descr="Uma imagem com captura de ecrã&#10;&#10;Descrição gerada com confiança alta">
            <a:extLst>
              <a:ext uri="{FF2B5EF4-FFF2-40B4-BE49-F238E27FC236}">
                <a16:creationId xmlns:a16="http://schemas.microsoft.com/office/drawing/2014/main" id="{4F5B5AA0-7743-4326-AE01-1300C759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1" y="2032514"/>
            <a:ext cx="9347200" cy="4668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4B2C6-09F0-1D42-A7CB-60244C962242}"/>
              </a:ext>
            </a:extLst>
          </p:cNvPr>
          <p:cNvSpPr txBox="1"/>
          <p:nvPr/>
        </p:nvSpPr>
        <p:spPr>
          <a:xfrm>
            <a:off x="11504612" y="6139822"/>
            <a:ext cx="48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237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1B2F7-AFE6-4A7D-A4F2-7F5AE773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>
                <a:solidFill>
                  <a:srgbClr val="C00000"/>
                </a:solidFill>
              </a:rPr>
              <a:t>Modelação não Relacional-NoSQL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D965DD-C4E3-48EB-8949-6F665DE5D3E7}"/>
              </a:ext>
            </a:extLst>
          </p:cNvPr>
          <p:cNvSpPr txBox="1"/>
          <p:nvPr/>
        </p:nvSpPr>
        <p:spPr>
          <a:xfrm>
            <a:off x="2598820" y="1509294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b="1">
                <a:solidFill>
                  <a:srgbClr val="C00000"/>
                </a:solidFill>
              </a:rPr>
              <a:t>Produto:</a:t>
            </a:r>
          </a:p>
        </p:txBody>
      </p:sp>
      <p:pic>
        <p:nvPicPr>
          <p:cNvPr id="3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426B29D9-C83D-46E9-AFAC-5E68939F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95" y="1984018"/>
            <a:ext cx="8611936" cy="18739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3A5C58D-68E9-493E-8FF0-F3414825BAB6}"/>
              </a:ext>
            </a:extLst>
          </p:cNvPr>
          <p:cNvSpPr txBox="1"/>
          <p:nvPr/>
        </p:nvSpPr>
        <p:spPr>
          <a:xfrm>
            <a:off x="2652293" y="4142872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b="1" err="1">
                <a:solidFill>
                  <a:srgbClr val="C00000"/>
                </a:solidFill>
              </a:rPr>
              <a:t>Servico</a:t>
            </a:r>
            <a:r>
              <a:rPr lang="pt-PT" sz="2800" b="1">
                <a:solidFill>
                  <a:srgbClr val="C00000"/>
                </a:solidFill>
              </a:rPr>
              <a:t>:</a:t>
            </a:r>
            <a:endParaRPr lang="pt-PT"/>
          </a:p>
        </p:txBody>
      </p:sp>
      <p:pic>
        <p:nvPicPr>
          <p:cNvPr id="9" name="Imagem 9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688521D-6D63-4E3D-BCD3-164F7F8E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95" y="4662201"/>
            <a:ext cx="8611936" cy="1811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966AB0-6BB8-E642-B895-B053D9CC28CE}"/>
              </a:ext>
            </a:extLst>
          </p:cNvPr>
          <p:cNvSpPr txBox="1"/>
          <p:nvPr/>
        </p:nvSpPr>
        <p:spPr>
          <a:xfrm>
            <a:off x="11504612" y="6139822"/>
            <a:ext cx="55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893446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1B2F7-AFE6-4A7D-A4F2-7F5AE773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>
                <a:solidFill>
                  <a:srgbClr val="C00000"/>
                </a:solidFill>
              </a:rPr>
              <a:t>Modelação não Relacional-NoSQL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D965DD-C4E3-48EB-8949-6F665DE5D3E7}"/>
              </a:ext>
            </a:extLst>
          </p:cNvPr>
          <p:cNvSpPr txBox="1"/>
          <p:nvPr/>
        </p:nvSpPr>
        <p:spPr>
          <a:xfrm>
            <a:off x="2598820" y="1509294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b="1">
                <a:solidFill>
                  <a:srgbClr val="C00000"/>
                </a:solidFill>
              </a:rPr>
              <a:t>Venda: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2EBEF06A-7C0A-49D5-BDE5-DF606E90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49" y="1264555"/>
            <a:ext cx="7555831" cy="5338409"/>
          </a:xfrm>
          <a:prstGeom prst="rect">
            <a:avLst/>
          </a:prstGeom>
        </p:spPr>
      </p:pic>
      <p:pic>
        <p:nvPicPr>
          <p:cNvPr id="7" name="Imagem 7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0B470B87-ED48-4ACF-BCCA-0C7ABF34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1" y="4340585"/>
            <a:ext cx="3625516" cy="2214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022007-BBFB-4240-AA39-5907DC4C78FC}"/>
              </a:ext>
            </a:extLst>
          </p:cNvPr>
          <p:cNvSpPr txBox="1"/>
          <p:nvPr/>
        </p:nvSpPr>
        <p:spPr>
          <a:xfrm>
            <a:off x="11504612" y="6139822"/>
            <a:ext cx="52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FCC72-9E80-46D7-90C2-2FA61840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41" y="2364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t-PT" err="1"/>
              <a:t>Query</a:t>
            </a:r>
            <a:r>
              <a:rPr lang="pt-PT"/>
              <a:t> 14 –Apresentar Informação dos produtos comprados - Álgebra Relacional</a:t>
            </a:r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DD28453-D6A1-4A63-A78C-437213DF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65" y="1868033"/>
            <a:ext cx="8265816" cy="4301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B4D80-E62C-FA4C-B095-342D33693D8D}"/>
              </a:ext>
            </a:extLst>
          </p:cNvPr>
          <p:cNvSpPr txBox="1"/>
          <p:nvPr/>
        </p:nvSpPr>
        <p:spPr>
          <a:xfrm>
            <a:off x="11504611" y="6139822"/>
            <a:ext cx="4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5338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9DF63-125D-4F5B-A17A-529BD19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Query 14 - Apresentar Informação dos produtos comprados – SQL </a:t>
            </a:r>
          </a:p>
          <a:p>
            <a:endParaRPr lang="pt-PT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11CE5DB8-084B-47E7-BBDF-98AEF01C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9" y="2739140"/>
            <a:ext cx="11633200" cy="17540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46A05-276D-F344-82CD-CA37AC794317}"/>
              </a:ext>
            </a:extLst>
          </p:cNvPr>
          <p:cNvSpPr txBox="1"/>
          <p:nvPr/>
        </p:nvSpPr>
        <p:spPr>
          <a:xfrm>
            <a:off x="11504611" y="6139822"/>
            <a:ext cx="5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08767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5C388-E364-498A-AA78-F748D504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652" y="499419"/>
            <a:ext cx="8911687" cy="1280890"/>
          </a:xfrm>
        </p:spPr>
        <p:txBody>
          <a:bodyPr/>
          <a:lstStyle/>
          <a:p>
            <a:r>
              <a:rPr lang="pt-PT"/>
              <a:t>Query 14 - Apresentar Informação dos produtos comprados - </a:t>
            </a:r>
            <a:r>
              <a:rPr lang="pt-PT" err="1"/>
              <a:t>MongoDB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AC150F-0B87-4D10-8BBA-A7DBEDEC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1503" y="1925781"/>
            <a:ext cx="9331036" cy="4456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/>
              <a:t>var </a:t>
            </a:r>
            <a:r>
              <a:rPr lang="pt-PT" dirty="0" err="1"/>
              <a:t>idArg</a:t>
            </a:r>
            <a:r>
              <a:rPr lang="pt-PT" dirty="0"/>
              <a:t> = 1;</a:t>
            </a:r>
          </a:p>
          <a:p>
            <a:pPr marL="0" indent="0">
              <a:buNone/>
            </a:pPr>
            <a:r>
              <a:rPr lang="pt-PT" dirty="0" err="1"/>
              <a:t>db.Venda.aggregate</a:t>
            </a:r>
            <a:r>
              <a:rPr lang="pt-PT" dirty="0"/>
              <a:t>([</a:t>
            </a:r>
          </a:p>
          <a:p>
            <a:pPr marL="0" indent="0">
              <a:buNone/>
            </a:pPr>
            <a:r>
              <a:rPr lang="pt-PT" dirty="0"/>
              <a:t>          { $</a:t>
            </a:r>
            <a:r>
              <a:rPr lang="pt-PT" dirty="0">
                <a:highlight>
                  <a:srgbClr val="FFFF00"/>
                </a:highlight>
              </a:rPr>
              <a:t>match</a:t>
            </a:r>
            <a:r>
              <a:rPr lang="pt-PT" dirty="0"/>
              <a:t>: { </a:t>
            </a:r>
            <a:r>
              <a:rPr lang="pt-PT" dirty="0" err="1"/>
              <a:t>id:idArg</a:t>
            </a:r>
            <a:r>
              <a:rPr lang="pt-PT" dirty="0"/>
              <a:t> } },</a:t>
            </a:r>
          </a:p>
          <a:p>
            <a:pPr marL="0" indent="0">
              <a:buNone/>
            </a:pPr>
            <a:r>
              <a:rPr lang="pt-PT" dirty="0"/>
              <a:t>          { $</a:t>
            </a:r>
            <a:r>
              <a:rPr lang="pt-PT" dirty="0" err="1">
                <a:highlight>
                  <a:srgbClr val="FFFF00"/>
                </a:highlight>
              </a:rPr>
              <a:t>lookup</a:t>
            </a:r>
            <a:r>
              <a:rPr lang="pt-PT" dirty="0"/>
              <a:t>:  {</a:t>
            </a:r>
          </a:p>
          <a:p>
            <a:pPr marL="0" indent="0">
              <a:buNone/>
            </a:pPr>
            <a:r>
              <a:rPr lang="pt-PT" dirty="0"/>
              <a:t>                    </a:t>
            </a:r>
            <a:r>
              <a:rPr lang="pt-PT" dirty="0" err="1"/>
              <a:t>from</a:t>
            </a:r>
            <a:r>
              <a:rPr lang="pt-PT" dirty="0"/>
              <a:t>: "Produto",</a:t>
            </a:r>
          </a:p>
          <a:p>
            <a:pPr marL="0" indent="0">
              <a:buNone/>
            </a:pPr>
            <a:r>
              <a:rPr lang="pt-PT" dirty="0"/>
              <a:t>                    </a:t>
            </a:r>
            <a:r>
              <a:rPr lang="pt-PT" dirty="0" err="1"/>
              <a:t>localField</a:t>
            </a:r>
            <a:r>
              <a:rPr lang="pt-PT" dirty="0"/>
              <a:t> : "</a:t>
            </a:r>
            <a:r>
              <a:rPr lang="pt-PT" dirty="0" err="1"/>
              <a:t>Produtos.id_produto</a:t>
            </a:r>
            <a:r>
              <a:rPr lang="pt-PT" dirty="0"/>
              <a:t>",</a:t>
            </a:r>
          </a:p>
          <a:p>
            <a:pPr marL="0" indent="0">
              <a:buNone/>
            </a:pPr>
            <a:r>
              <a:rPr lang="pt-PT" dirty="0"/>
              <a:t>                    </a:t>
            </a:r>
            <a:r>
              <a:rPr lang="pt-PT" dirty="0" err="1"/>
              <a:t>foreignField</a:t>
            </a:r>
            <a:r>
              <a:rPr lang="pt-PT" dirty="0"/>
              <a:t> : "id",</a:t>
            </a:r>
          </a:p>
          <a:p>
            <a:pPr marL="0" indent="0">
              <a:buNone/>
            </a:pPr>
            <a:r>
              <a:rPr lang="pt-PT" dirty="0"/>
              <a:t>                    as : "Produtos comprados"</a:t>
            </a:r>
          </a:p>
          <a:p>
            <a:pPr marL="0" indent="0">
              <a:buNone/>
            </a:pPr>
            <a:r>
              <a:rPr lang="pt-PT" dirty="0"/>
              <a:t>          }  },</a:t>
            </a:r>
          </a:p>
          <a:p>
            <a:pPr marL="0" indent="0">
              <a:buNone/>
            </a:pPr>
            <a:r>
              <a:rPr lang="pt-PT" dirty="0"/>
              <a:t>          { $</a:t>
            </a:r>
            <a:r>
              <a:rPr lang="pt-PT" dirty="0" err="1">
                <a:highlight>
                  <a:srgbClr val="FFFF00"/>
                </a:highlight>
              </a:rPr>
              <a:t>project</a:t>
            </a:r>
            <a:r>
              <a:rPr lang="pt-PT" dirty="0"/>
              <a:t>: { "Produtos comprados":1 } }</a:t>
            </a:r>
          </a:p>
          <a:p>
            <a:pPr marL="0" indent="0">
              <a:buNone/>
            </a:pPr>
            <a:r>
              <a:rPr lang="pt-PT" dirty="0"/>
              <a:t>])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760F9-DEE9-44EC-86D7-EC5CE413D456}"/>
              </a:ext>
            </a:extLst>
          </p:cNvPr>
          <p:cNvSpPr txBox="1"/>
          <p:nvPr/>
        </p:nvSpPr>
        <p:spPr>
          <a:xfrm>
            <a:off x="10086109" y="2708562"/>
            <a:ext cx="10113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rgbClr val="FF0000"/>
                </a:solidFill>
              </a:rPr>
              <a:t>WHERE</a:t>
            </a:r>
            <a:endParaRPr lang="pt-PT"/>
          </a:p>
        </p:txBody>
      </p:sp>
      <p:sp>
        <p:nvSpPr>
          <p:cNvPr id="7" name="Seta: Bidirecional 6">
            <a:extLst>
              <a:ext uri="{FF2B5EF4-FFF2-40B4-BE49-F238E27FC236}">
                <a16:creationId xmlns:a16="http://schemas.microsoft.com/office/drawing/2014/main" id="{0DF4AF97-993A-47E8-95F2-61AE95E10E7C}"/>
              </a:ext>
            </a:extLst>
          </p:cNvPr>
          <p:cNvSpPr/>
          <p:nvPr/>
        </p:nvSpPr>
        <p:spPr>
          <a:xfrm>
            <a:off x="8244978" y="4038737"/>
            <a:ext cx="1146880" cy="2352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1C0118-9F3E-4038-A560-17DF02AD9E41}"/>
              </a:ext>
            </a:extLst>
          </p:cNvPr>
          <p:cNvSpPr txBox="1"/>
          <p:nvPr/>
        </p:nvSpPr>
        <p:spPr>
          <a:xfrm>
            <a:off x="9809018" y="3969327"/>
            <a:ext cx="12884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rgbClr val="FF0000"/>
                </a:solidFill>
              </a:rPr>
              <a:t>LEFT JOIN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1F6BA8-E37B-4CDC-BD4A-B61382F92515}"/>
              </a:ext>
            </a:extLst>
          </p:cNvPr>
          <p:cNvSpPr txBox="1"/>
          <p:nvPr/>
        </p:nvSpPr>
        <p:spPr>
          <a:xfrm>
            <a:off x="10058400" y="5534891"/>
            <a:ext cx="103909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rgbClr val="FF0000"/>
                </a:solidFill>
              </a:rPr>
              <a:t>SELECT</a:t>
            </a:r>
          </a:p>
        </p:txBody>
      </p:sp>
      <p:sp>
        <p:nvSpPr>
          <p:cNvPr id="11" name="Seta: Bidirecional 10">
            <a:extLst>
              <a:ext uri="{FF2B5EF4-FFF2-40B4-BE49-F238E27FC236}">
                <a16:creationId xmlns:a16="http://schemas.microsoft.com/office/drawing/2014/main" id="{D2C03F97-E625-4F0B-A323-0436F13503D2}"/>
              </a:ext>
            </a:extLst>
          </p:cNvPr>
          <p:cNvSpPr/>
          <p:nvPr/>
        </p:nvSpPr>
        <p:spPr>
          <a:xfrm>
            <a:off x="8244978" y="5604300"/>
            <a:ext cx="1146880" cy="2352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Bidirecional 11">
            <a:extLst>
              <a:ext uri="{FF2B5EF4-FFF2-40B4-BE49-F238E27FC236}">
                <a16:creationId xmlns:a16="http://schemas.microsoft.com/office/drawing/2014/main" id="{AF00B795-E549-42BC-9E76-B16DD9BE60F7}"/>
              </a:ext>
            </a:extLst>
          </p:cNvPr>
          <p:cNvSpPr/>
          <p:nvPr/>
        </p:nvSpPr>
        <p:spPr>
          <a:xfrm>
            <a:off x="8244977" y="2708700"/>
            <a:ext cx="1146880" cy="2352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C7CBE-371D-C643-A747-4EFB1F4DF697}"/>
              </a:ext>
            </a:extLst>
          </p:cNvPr>
          <p:cNvSpPr txBox="1"/>
          <p:nvPr/>
        </p:nvSpPr>
        <p:spPr>
          <a:xfrm>
            <a:off x="11504612" y="6139822"/>
            <a:ext cx="6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9175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rReitoria">
            <a:extLst>
              <a:ext uri="{FF2B5EF4-FFF2-40B4-BE49-F238E27FC236}">
                <a16:creationId xmlns:a16="http://schemas.microsoft.com/office/drawing/2014/main" id="{DCB9A091-3A51-4DB6-945F-D22745C78D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8957"/>
            <a:ext cx="3038640" cy="1279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 Box 7">
            <a:extLst>
              <a:ext uri="{FF2B5EF4-FFF2-40B4-BE49-F238E27FC236}">
                <a16:creationId xmlns:a16="http://schemas.microsoft.com/office/drawing/2014/main" id="{DAA5B9FE-1C67-4607-A64B-B310CA8D8010}"/>
              </a:ext>
            </a:extLst>
          </p:cNvPr>
          <p:cNvSpPr txBox="1">
            <a:spLocks/>
          </p:cNvSpPr>
          <p:nvPr/>
        </p:nvSpPr>
        <p:spPr bwMode="auto">
          <a:xfrm>
            <a:off x="1425526" y="2138919"/>
            <a:ext cx="3559145" cy="111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Mestrado Integrado em Engenharia Informática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Licenciatura em Ciências da Computação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3600" b="1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PT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70EBA9AE-4758-405E-AB37-2DF6DFABE6F7}"/>
              </a:ext>
            </a:extLst>
          </p:cNvPr>
          <p:cNvSpPr txBox="1">
            <a:spLocks/>
          </p:cNvSpPr>
          <p:nvPr/>
        </p:nvSpPr>
        <p:spPr bwMode="auto">
          <a:xfrm>
            <a:off x="5083145" y="604613"/>
            <a:ext cx="6086601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2800" b="1">
                <a:solidFill>
                  <a:srgbClr val="31849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Unidade Curricular de Bases de Dados</a:t>
            </a:r>
            <a:endParaRPr lang="pt-PT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Ano Letivo de 2018/2019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lang="pt-PT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aneiro, 2019</a:t>
            </a:r>
            <a:endParaRPr lang="pt-PT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93464B-6BBF-4A6F-8CBD-8580D79B681B}"/>
              </a:ext>
            </a:extLst>
          </p:cNvPr>
          <p:cNvSpPr/>
          <p:nvPr/>
        </p:nvSpPr>
        <p:spPr>
          <a:xfrm>
            <a:off x="4215313" y="3438179"/>
            <a:ext cx="2809156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PT" sz="3200" b="1">
                <a:latin typeface="Calibri"/>
                <a:ea typeface="Times New Roman" panose="02020603050405020304" pitchFamily="18" charset="0"/>
                <a:cs typeface="Calibri"/>
              </a:rPr>
              <a:t>Loja </a:t>
            </a:r>
            <a:r>
              <a:rPr lang="pt-PT" sz="3200" b="1" err="1">
                <a:latin typeface="Calibri"/>
                <a:ea typeface="Times New Roman" panose="02020603050405020304" pitchFamily="18" charset="0"/>
                <a:cs typeface="Calibri"/>
              </a:rPr>
              <a:t>BracaTECH</a:t>
            </a:r>
            <a:r>
              <a:rPr lang="pt-PT" sz="3200" b="1"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</a:p>
          <a:p>
            <a:pPr algn="ctr"/>
            <a:endParaRPr lang="pt-PT" sz="3200" b="1">
              <a:latin typeface="Calibri"/>
              <a:ea typeface="Times New Roman" panose="02020603050405020304" pitchFamily="18" charset="0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650F261-1CA0-4060-9F55-E3C716E6F381}"/>
              </a:ext>
            </a:extLst>
          </p:cNvPr>
          <p:cNvSpPr/>
          <p:nvPr/>
        </p:nvSpPr>
        <p:spPr>
          <a:xfrm>
            <a:off x="6789987" y="4542691"/>
            <a:ext cx="4379760" cy="1709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Filipa Correia Parente - A82145</a:t>
            </a:r>
            <a:endParaRPr lang="pt-PT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André Martins Pereira – A82880</a:t>
            </a:r>
            <a:endParaRPr lang="pt-PT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Rafaela Maria Soares da Silva – A79034</a:t>
            </a:r>
            <a:endParaRPr lang="pt-PT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Ricardo André Gomes Petronilho – A81744</a:t>
            </a:r>
            <a:endParaRPr lang="pt-PT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38944-408D-FF49-B25D-A5B781FBA83A}"/>
              </a:ext>
            </a:extLst>
          </p:cNvPr>
          <p:cNvSpPr txBox="1"/>
          <p:nvPr/>
        </p:nvSpPr>
        <p:spPr>
          <a:xfrm>
            <a:off x="11504612" y="6139822"/>
            <a:ext cx="6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4647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C9B41-23E3-40F8-9A1B-0D72B5AB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Contextualização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87E4EF-43E9-4E37-A828-C0175C7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/>
              <a:t>A empresa </a:t>
            </a:r>
            <a:r>
              <a:rPr lang="pt-PT" err="1"/>
              <a:t>BracaTECH</a:t>
            </a:r>
            <a:r>
              <a:rPr lang="pt-PT"/>
              <a:t> é a empresa de serviços informáticos mais antiga de Braga.</a:t>
            </a:r>
          </a:p>
          <a:p>
            <a:pPr algn="just"/>
            <a:r>
              <a:rPr lang="pt-PT"/>
              <a:t>Esta atua em diversos setores e marcas, disponibilizando produtos e serviços de última geração.</a:t>
            </a:r>
          </a:p>
          <a:p>
            <a:pPr algn="just"/>
            <a:r>
              <a:rPr lang="pt-PT"/>
              <a:t>A  </a:t>
            </a:r>
            <a:r>
              <a:rPr lang="pt-PT" err="1"/>
              <a:t>BracaTECH</a:t>
            </a:r>
            <a:r>
              <a:rPr lang="pt-PT"/>
              <a:t> não só comercializa produtos informáticos. Esta também presta serviços de reparação de hardware, sendo que os serviços são atómicos, não existindo, assim, um catálogo dos mesmos.</a:t>
            </a:r>
          </a:p>
          <a:p>
            <a:pPr algn="just"/>
            <a:r>
              <a:rPr lang="pt-PT"/>
              <a:t> A sua ambição é destacar-se, não só pelo cariz inovador, mas também pela qualidade de serviço.</a:t>
            </a:r>
          </a:p>
          <a:p>
            <a:endParaRPr lang="pt-PT"/>
          </a:p>
          <a:p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34855-092D-1546-90F2-1DD0B37A8FEC}"/>
              </a:ext>
            </a:extLst>
          </p:cNvPr>
          <p:cNvSpPr txBox="1"/>
          <p:nvPr/>
        </p:nvSpPr>
        <p:spPr>
          <a:xfrm>
            <a:off x="11504612" y="6139822"/>
            <a:ext cx="27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406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19FA9-E48C-4BDE-A8F3-51A6E472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Método de levantamento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D4753A-6A53-4E68-A73A-B3A67BD5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Contacto direto com o fluxo de trabalho na loja.</a:t>
            </a:r>
          </a:p>
          <a:p>
            <a:endParaRPr lang="pt-PT"/>
          </a:p>
          <a:p>
            <a:r>
              <a:rPr lang="pt-PT"/>
              <a:t>Questionários atribuídos aos funcionários consoante o seu tipo:</a:t>
            </a:r>
          </a:p>
          <a:p>
            <a:pPr lvl="1">
              <a:buFont typeface="Arial" charset="2"/>
              <a:buChar char="•"/>
            </a:pPr>
            <a:r>
              <a:rPr lang="pt-PT"/>
              <a:t>administrador</a:t>
            </a:r>
          </a:p>
          <a:p>
            <a:pPr lvl="1">
              <a:buFont typeface="Arial" charset="2"/>
              <a:buChar char="•"/>
            </a:pPr>
            <a:r>
              <a:rPr lang="pt-PT"/>
              <a:t> "normal" </a:t>
            </a:r>
          </a:p>
          <a:p>
            <a:pPr lvl="1">
              <a:buFont typeface="Arial" charset="2"/>
              <a:buChar char="•"/>
            </a:pPr>
            <a:r>
              <a:rPr lang="pt-PT"/>
              <a:t>ambos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23416-CBC1-C245-AD2E-32E92600DB30}"/>
              </a:ext>
            </a:extLst>
          </p:cNvPr>
          <p:cNvSpPr txBox="1"/>
          <p:nvPr/>
        </p:nvSpPr>
        <p:spPr>
          <a:xfrm>
            <a:off x="11504612" y="6139822"/>
            <a:ext cx="27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0B9ED7-2196-482B-A4D6-4F777EE4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Questionário atribuído a ambos os funcionarios</a:t>
            </a:r>
          </a:p>
        </p:txBody>
      </p:sp>
      <p:pic>
        <p:nvPicPr>
          <p:cNvPr id="4" name="Imagem 4" descr="Uma imagem com texto&#10;&#10;Descrição gerada com confiança alta">
            <a:extLst>
              <a:ext uri="{FF2B5EF4-FFF2-40B4-BE49-F238E27FC236}">
                <a16:creationId xmlns:a16="http://schemas.microsoft.com/office/drawing/2014/main" id="{310A4E3A-6E56-44E9-B28F-485E7A7BB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68" t="1354" b="50722"/>
          <a:stretch/>
        </p:blipFill>
        <p:spPr>
          <a:xfrm>
            <a:off x="3620515" y="-111660"/>
            <a:ext cx="10159399" cy="6923421"/>
          </a:xfrm>
          <a:prstGeom prst="rect">
            <a:avLst/>
          </a:prstGeom>
        </p:spPr>
      </p:pic>
      <p:sp>
        <p:nvSpPr>
          <p:cNvPr id="47" name="Freeform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99D7C4-378D-470C-845A-7EBA96AA1D57}"/>
              </a:ext>
            </a:extLst>
          </p:cNvPr>
          <p:cNvSpPr txBox="1"/>
          <p:nvPr/>
        </p:nvSpPr>
        <p:spPr>
          <a:xfrm rot="21300000">
            <a:off x="4861059" y="1414226"/>
            <a:ext cx="7499926" cy="97719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ü"/>
            </a:pPr>
            <a:r>
              <a:rPr lang="pt-PT" sz="2000" b="1">
                <a:latin typeface="Bradley Hand ITC"/>
              </a:rPr>
              <a:t>Quais   são   os ofícios   distintos   realizados   e   vendidos   pela </a:t>
            </a:r>
            <a:endParaRPr lang="pt-PT">
              <a:latin typeface="Century Gothic" panose="020B0502020202020204"/>
            </a:endParaRPr>
          </a:p>
          <a:p>
            <a:pPr algn="just">
              <a:lnSpc>
                <a:spcPct val="150000"/>
              </a:lnSpc>
            </a:pPr>
            <a:r>
              <a:rPr lang="pt-PT" sz="2000" b="1">
                <a:latin typeface="Bradley Hand ITC"/>
              </a:rPr>
              <a:t>       loja   (exemplos:   produtos,   serviços   ou   aluguer) ?</a:t>
            </a:r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BE1AA78-1252-425D-AC08-92EE458D1F4B}"/>
              </a:ext>
            </a:extLst>
          </p:cNvPr>
          <p:cNvSpPr txBox="1"/>
          <p:nvPr/>
        </p:nvSpPr>
        <p:spPr>
          <a:xfrm rot="-240000">
            <a:off x="5231820" y="699643"/>
            <a:ext cx="2350654" cy="10695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400" b="1">
                <a:latin typeface="Bradley Hand ITC"/>
              </a:rPr>
              <a:t>Questionário 3:</a:t>
            </a:r>
          </a:p>
          <a:p>
            <a:pPr algn="just">
              <a:lnSpc>
                <a:spcPct val="150000"/>
              </a:lnSpc>
            </a:pPr>
            <a:endParaRPr lang="pt-PT" sz="2000" b="1">
              <a:latin typeface="Bradley Hand ITC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1179DCF-4A2E-4A9E-8648-51E01BA82962}"/>
              </a:ext>
            </a:extLst>
          </p:cNvPr>
          <p:cNvSpPr txBox="1"/>
          <p:nvPr/>
        </p:nvSpPr>
        <p:spPr>
          <a:xfrm rot="21300000">
            <a:off x="5011149" y="2684225"/>
            <a:ext cx="7499926" cy="97719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ü"/>
            </a:pPr>
            <a:r>
              <a:rPr lang="pt-PT" sz="2000" b="1">
                <a:latin typeface="Bradley Hand ITC"/>
              </a:rPr>
              <a:t>Quais   os   dados   que   acha   relevante   armazenar   sobre </a:t>
            </a:r>
            <a:endParaRPr lang="pt-PT">
              <a:latin typeface="Century Gothic" panose="020B0502020202020204"/>
            </a:endParaRPr>
          </a:p>
          <a:p>
            <a:pPr algn="just">
              <a:lnSpc>
                <a:spcPct val="150000"/>
              </a:lnSpc>
            </a:pPr>
            <a:r>
              <a:rPr lang="pt-PT" sz="2000" b="1">
                <a:latin typeface="Bradley Hand ITC"/>
              </a:rPr>
              <a:t>      Cada   um   desses   ofícios   separadamente ?</a:t>
            </a:r>
            <a:endParaRPr lang="pt-PT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6FF1610-6436-461B-92C8-15EE7E93CACF}"/>
              </a:ext>
            </a:extLst>
          </p:cNvPr>
          <p:cNvSpPr txBox="1"/>
          <p:nvPr/>
        </p:nvSpPr>
        <p:spPr>
          <a:xfrm rot="21240000">
            <a:off x="5147983" y="3824521"/>
            <a:ext cx="7860144" cy="97719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ü"/>
            </a:pPr>
            <a:r>
              <a:rPr lang="pt-PT" sz="2000" b="1">
                <a:latin typeface="Bradley Hand ITC"/>
              </a:rPr>
              <a:t>No   momento de   venda  dos   diferentes   ofícios que dados   </a:t>
            </a:r>
            <a:endParaRPr lang="pt-PT">
              <a:latin typeface="Century Gothic" panose="020B0502020202020204"/>
            </a:endParaRPr>
          </a:p>
          <a:p>
            <a:pPr algn="just">
              <a:lnSpc>
                <a:spcPct val="150000"/>
              </a:lnSpc>
            </a:pPr>
            <a:r>
              <a:rPr lang="pt-PT" sz="2000" b="1">
                <a:latin typeface="Bradley Hand ITC"/>
              </a:rPr>
              <a:t>      acha relevante associar ao registo  da respetiva venda ?</a:t>
            </a:r>
            <a:endParaRPr lang="pt-PT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1A2943C-025B-465B-9CF3-CAF74DD5020B}"/>
              </a:ext>
            </a:extLst>
          </p:cNvPr>
          <p:cNvSpPr txBox="1"/>
          <p:nvPr/>
        </p:nvSpPr>
        <p:spPr>
          <a:xfrm rot="21180000">
            <a:off x="5265149" y="5062511"/>
            <a:ext cx="7499926" cy="97719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ü"/>
            </a:pPr>
            <a:r>
              <a:rPr lang="pt-PT" sz="2000" b="1">
                <a:latin typeface="Bradley Hand ITC"/>
              </a:rPr>
              <a:t>Existe   interesse   na   expansão   ou   escalabilidade   da</a:t>
            </a:r>
            <a:endParaRPr lang="pt-PT">
              <a:latin typeface="Century Gothic" panose="020B0502020202020204"/>
            </a:endParaRPr>
          </a:p>
          <a:p>
            <a:pPr algn="just">
              <a:lnSpc>
                <a:spcPct val="150000"/>
              </a:lnSpc>
            </a:pPr>
            <a:r>
              <a:rPr lang="pt-PT" sz="2000" b="1">
                <a:latin typeface="Bradley Hand ITC"/>
              </a:rPr>
              <a:t>       Informação   armazenada   em   relação   à   loja?</a:t>
            </a:r>
            <a:endParaRPr lang="pt-PT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B79EC7-F738-9C43-89FE-44CA5EB138CA}"/>
              </a:ext>
            </a:extLst>
          </p:cNvPr>
          <p:cNvSpPr txBox="1"/>
          <p:nvPr/>
        </p:nvSpPr>
        <p:spPr>
          <a:xfrm>
            <a:off x="11504612" y="6139822"/>
            <a:ext cx="27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9604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03F13-0A64-4698-A6D7-BBB9B2E7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Requisitos de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FF6700-C9EC-4FCA-9625-B10F1DB7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703" y="2018582"/>
            <a:ext cx="9159814" cy="45971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PT"/>
              <a:t>No intuito de adquirir informação:</a:t>
            </a:r>
          </a:p>
          <a:p>
            <a:pPr marL="0" indent="0">
              <a:buNone/>
            </a:pPr>
            <a:endParaRPr lang="pt-PT"/>
          </a:p>
          <a:p>
            <a:r>
              <a:rPr lang="pt-PT"/>
              <a:t>É necessário a criação de uma ficha individualizada para cada cliente.</a:t>
            </a:r>
          </a:p>
          <a:p>
            <a:r>
              <a:rPr lang="pt-PT"/>
              <a:t>Todos os funcionários necessitam de serem registados no sistema.</a:t>
            </a:r>
          </a:p>
          <a:p>
            <a:r>
              <a:rPr lang="pt-PT"/>
              <a:t>Todas as vendas da loja são registadas no sistema.</a:t>
            </a:r>
          </a:p>
          <a:p>
            <a:r>
              <a:rPr lang="pt-PT"/>
              <a:t>As informações sobre as gamas de produtos vendidos na loja são armazenadas na base de dados.</a:t>
            </a:r>
          </a:p>
          <a:p>
            <a:r>
              <a:rPr lang="pt-PT"/>
              <a:t>Os serviços prestados pela loja são inventariados no sistema.</a:t>
            </a:r>
          </a:p>
          <a:p>
            <a:r>
              <a:rPr lang="pt-PT"/>
              <a:t>As informações dos produtos vendidos em cada venda individualmente são distintas e registadas.</a:t>
            </a:r>
          </a:p>
          <a:p>
            <a:r>
              <a:rPr lang="pt-PT"/>
              <a:t>Os produtos são representados por gama.</a:t>
            </a:r>
          </a:p>
          <a:p>
            <a:r>
              <a:rPr lang="pt-PT"/>
              <a:t>Cada cliente ou funcionário pode ter mais de um contacto telefónico, de forma a possibilitar mais possibilidades de contacto.</a:t>
            </a:r>
          </a:p>
          <a:p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E9B1-B064-DB47-9CC0-299FD9DF6C93}"/>
              </a:ext>
            </a:extLst>
          </p:cNvPr>
          <p:cNvSpPr txBox="1"/>
          <p:nvPr/>
        </p:nvSpPr>
        <p:spPr>
          <a:xfrm>
            <a:off x="11504612" y="6139822"/>
            <a:ext cx="27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8424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4BABB-E099-4330-B12C-BD1B22DA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Requisitos de exploração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7F1081-A576-4787-BBE9-6540B51C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/>
              <a:t>No intuito de explorar o sistema, a empresa necessita:</a:t>
            </a:r>
          </a:p>
          <a:p>
            <a:r>
              <a:rPr lang="en-US"/>
              <a:t>Conhecer a área geográfica mais abrangida. </a:t>
            </a:r>
            <a:endParaRPr lang="pt-PT"/>
          </a:p>
          <a:p>
            <a:r>
              <a:rPr lang="en-US"/>
              <a:t>Conhecer os clientes que mais gastaram na loja. </a:t>
            </a:r>
          </a:p>
          <a:p>
            <a:r>
              <a:rPr lang="en-US"/>
              <a:t>Conhecer os produtos que necessitam de adição de stock.  </a:t>
            </a:r>
          </a:p>
          <a:p>
            <a:r>
              <a:rPr lang="en-US"/>
              <a:t>Conhecer os produtos mais comprados.  </a:t>
            </a:r>
          </a:p>
          <a:p>
            <a:r>
              <a:rPr lang="en-US" err="1"/>
              <a:t>Conhecer</a:t>
            </a:r>
            <a:r>
              <a:rPr lang="en-US"/>
              <a:t> o número de vendas feitas num determinado ano.  </a:t>
            </a:r>
          </a:p>
          <a:p>
            <a:r>
              <a:rPr lang="en-US"/>
              <a:t>Conhecer o número de serviços feitos por cada funcionário num determinado ano.  </a:t>
            </a:r>
          </a:p>
          <a:p>
            <a:r>
              <a:rPr lang="en-US"/>
              <a:t>Conhecer o número de vendas feitas por cada funcionário num determinado ano.</a:t>
            </a:r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73725-B866-F74E-830F-BB58DA9442F3}"/>
              </a:ext>
            </a:extLst>
          </p:cNvPr>
          <p:cNvSpPr txBox="1"/>
          <p:nvPr/>
        </p:nvSpPr>
        <p:spPr>
          <a:xfrm>
            <a:off x="11504612" y="6139822"/>
            <a:ext cx="27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5577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3EB8E3-0F81-4143-92A8-71BC76DD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Conhecer os clientes com as maiores quantias em descontos. </a:t>
            </a:r>
          </a:p>
          <a:p>
            <a:r>
              <a:rPr lang="pt-PT"/>
              <a:t>Calcular a classificação geral da loja.  </a:t>
            </a:r>
          </a:p>
          <a:p>
            <a:r>
              <a:rPr lang="pt-PT"/>
              <a:t>Verificar as vendas de um determinado dia.  </a:t>
            </a:r>
          </a:p>
          <a:p>
            <a:r>
              <a:rPr lang="pt-PT"/>
              <a:t>Calcular o valor total gasto em salários. </a:t>
            </a:r>
          </a:p>
          <a:p>
            <a:r>
              <a:rPr lang="pt-PT"/>
              <a:t>Procurar a ficha do cliente pelo número de telefone.  </a:t>
            </a:r>
          </a:p>
          <a:p>
            <a:r>
              <a:rPr lang="pt-PT"/>
              <a:t>Conhecer as informações de todos produtos comprados pelo cliente.  </a:t>
            </a:r>
          </a:p>
          <a:p>
            <a:r>
              <a:rPr lang="pt-PT"/>
              <a:t>Detalhar a informação dos produtos de uma determinada venda.  </a:t>
            </a:r>
          </a:p>
          <a:p>
            <a:r>
              <a:rPr lang="pt-PT"/>
              <a:t>Indicar valor total de descontos do cliente.</a:t>
            </a:r>
          </a:p>
          <a:p>
            <a:r>
              <a:rPr lang="pt-PT"/>
              <a:t>Conhecer o valor em descontos adquiridos pelos clientes.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51CB818-DD56-430D-B733-40FAA3A71DD5}"/>
              </a:ext>
            </a:extLst>
          </p:cNvPr>
          <p:cNvSpPr txBox="1">
            <a:spLocks/>
          </p:cNvSpPr>
          <p:nvPr/>
        </p:nvSpPr>
        <p:spPr>
          <a:xfrm>
            <a:off x="2587174" y="6471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/>
              <a:t>Requisitos de exploração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34D4A-C47D-464C-B49E-BFF16EFE0BB3}"/>
              </a:ext>
            </a:extLst>
          </p:cNvPr>
          <p:cNvSpPr txBox="1"/>
          <p:nvPr/>
        </p:nvSpPr>
        <p:spPr>
          <a:xfrm>
            <a:off x="11504612" y="6139822"/>
            <a:ext cx="27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656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C9BB-253F-4103-A6B1-CA2BC7A7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Requisitos de controlo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7B5289-4301-421D-841E-3AE34C4A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/>
              <a:t>De forma a estabelecer segurança:</a:t>
            </a:r>
          </a:p>
          <a:p>
            <a:pPr marL="0" indent="0">
              <a:buNone/>
            </a:pPr>
            <a:endParaRPr lang="pt-PT"/>
          </a:p>
          <a:p>
            <a:r>
              <a:rPr lang="pt-PT"/>
              <a:t>O administrador do SBD tem todas as permissões.</a:t>
            </a:r>
          </a:p>
          <a:p>
            <a:r>
              <a:rPr lang="pt-PT"/>
              <a:t>O funcionário não tem acesso à ficha de outros funcionários nem pode manipular informação.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6720E-63AA-D245-A9B1-38B24A81A812}"/>
              </a:ext>
            </a:extLst>
          </p:cNvPr>
          <p:cNvSpPr txBox="1"/>
          <p:nvPr/>
        </p:nvSpPr>
        <p:spPr>
          <a:xfrm>
            <a:off x="11504612" y="6139822"/>
            <a:ext cx="27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6338338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507</Words>
  <Application>Microsoft Macintosh PowerPoint</Application>
  <PresentationFormat>Widescreen</PresentationFormat>
  <Paragraphs>158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Bradley Hand ITC</vt:lpstr>
      <vt:lpstr>Calibri</vt:lpstr>
      <vt:lpstr>Century Gothic</vt:lpstr>
      <vt:lpstr>Times New Roman</vt:lpstr>
      <vt:lpstr>Wingdings</vt:lpstr>
      <vt:lpstr>Wingdings 3</vt:lpstr>
      <vt:lpstr>Haste</vt:lpstr>
      <vt:lpstr>PowerPoint Presentation</vt:lpstr>
      <vt:lpstr>Índice</vt:lpstr>
      <vt:lpstr>Contextualização do problema</vt:lpstr>
      <vt:lpstr>Método de levantamento de requisitos</vt:lpstr>
      <vt:lpstr>Questionário atribuído a ambos os funcionarios</vt:lpstr>
      <vt:lpstr>Requisitos de descrição</vt:lpstr>
      <vt:lpstr>Requisitos de exploração</vt:lpstr>
      <vt:lpstr>PowerPoint Presentation</vt:lpstr>
      <vt:lpstr>Requisitos de controlo</vt:lpstr>
      <vt:lpstr>Modelação Relacional – SQL</vt:lpstr>
      <vt:lpstr>Identificação e caracterização das entidades </vt:lpstr>
      <vt:lpstr>Modelo Conceptual </vt:lpstr>
      <vt:lpstr>Modelo lógico</vt:lpstr>
      <vt:lpstr>Validação do modelo através da normalização</vt:lpstr>
      <vt:lpstr>Mapa de transação - Validar uma venda relativa a produto(s).</vt:lpstr>
      <vt:lpstr>Mapa de transação - Validar uma venda relativa a serviço </vt:lpstr>
      <vt:lpstr>Definição e caracterização dos mecanismos de segurança em SQL</vt:lpstr>
      <vt:lpstr>Modelação não Relacional-NoSQL </vt:lpstr>
      <vt:lpstr>Modelação não Relacional-NoSQL</vt:lpstr>
      <vt:lpstr>Modelação não Relacional-NoSQL</vt:lpstr>
      <vt:lpstr>Modelação não Relacional-NoSQL</vt:lpstr>
      <vt:lpstr>Modelação não Relacional-NoSQL</vt:lpstr>
      <vt:lpstr>Query 14 –Apresentar Informação dos produtos comprados - Álgebra Relacional</vt:lpstr>
      <vt:lpstr>Query 14 - Apresentar Informação dos produtos comprados – SQL  </vt:lpstr>
      <vt:lpstr>Query 14 - Apresentar Informação dos produtos comprados - MongoDB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filipa parente</dc:creator>
  <cp:lastModifiedBy>José André Martins Pereira</cp:lastModifiedBy>
  <cp:revision>7</cp:revision>
  <dcterms:created xsi:type="dcterms:W3CDTF">2019-01-21T17:42:53Z</dcterms:created>
  <dcterms:modified xsi:type="dcterms:W3CDTF">2019-01-31T17:41:10Z</dcterms:modified>
</cp:coreProperties>
</file>