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DADC-60ED-A04B-9EE3-556C843A3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CBF24-8BA4-FE43-BA6B-828122EE4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A72D-9BEA-734F-B790-2A316F56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D94-07B1-3A46-BEE3-D0B294F40CFE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CF5E-D3FD-3E41-8768-B9E7C6C2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845B-600F-E942-9BF2-3F4082DD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4D16-1855-1D4D-8B57-DD715993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4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D5DD-CBE6-854E-B574-AEFE84F0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B813C-E2AF-4E44-8AB4-D8888FAB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BA729-A314-9F48-A5B1-9FB5C34B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D94-07B1-3A46-BEE3-D0B294F40CFE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CCE3-12AB-4246-AECA-39BD8154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857D0-C8AC-F741-BFB7-AB03B53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4D16-1855-1D4D-8B57-DD715993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8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244E6-F4D5-674A-941E-9CA9C67D6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BE39E-F331-EB46-B152-AB451B240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01FAC-E6B8-214E-AFC1-53B9A86C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D94-07B1-3A46-BEE3-D0B294F40CFE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74BA-BA30-044C-A184-C3C46CBF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EBBB-C7C3-AC45-A927-0B95747A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4D16-1855-1D4D-8B57-DD715993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309A-80A5-E64F-A61C-9C8C71FC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1DAB-DBC5-0F4D-BAF9-186C6FB0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3714-9463-444F-8DAD-D633454E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D94-07B1-3A46-BEE3-D0B294F40CFE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7AF5-5891-F24A-97EF-D12025D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AA75-1A97-224A-912E-FF87A67F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4D16-1855-1D4D-8B57-DD715993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D52E-A7FA-D740-B241-15BA6AAB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F2A43-5CFB-0448-84B7-DB8A13ED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F312-2E77-124B-96DC-DEC1B281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D94-07B1-3A46-BEE3-D0B294F40CFE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94B2-4EC2-3E48-84F2-77E4C8E5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220F-B745-7544-9963-BA94A70B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4D16-1855-1D4D-8B57-DD715993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7C5D-1812-5747-B9C1-CC6DE134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A579-08E8-FB4D-959D-D382E57F7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A08AE-B4EC-4348-9AAC-00608DD1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0BE16-D7AF-544C-92BC-49A41E2F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D94-07B1-3A46-BEE3-D0B294F40CFE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F980C-8643-F943-8DBE-530664BD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12FDD-E08E-FF47-BB51-29E8C058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4D16-1855-1D4D-8B57-DD715993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5416-9A4E-634C-B067-5AA1F9B1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4A62D-5A42-EF43-9FA3-406C49582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65D37-9005-D048-B981-ACA30F7AF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4FC77-BFFD-BF44-A125-801BF545B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0A917-919A-9045-8069-F758029B9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DB62-D9B3-9E47-AD68-2BEBCADA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D94-07B1-3A46-BEE3-D0B294F40CFE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ABCB-6192-AA44-8017-BB537ECD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39E21-F8C9-5E4A-BED2-CADC8A3F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4D16-1855-1D4D-8B57-DD715993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7C64-7A86-FD4E-8E77-3F805B81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0E6A1-6C87-204C-A400-48680DC6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D94-07B1-3A46-BEE3-D0B294F40CFE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08CFE-4875-8A49-A0C9-C87AA78E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615B5-5882-854A-864C-B31A70F5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4D16-1855-1D4D-8B57-DD715993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B55B1-991E-B84E-AABA-F3503A72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D94-07B1-3A46-BEE3-D0B294F40CFE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E77FE-624F-C34F-8F23-D344FC1D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2DB07-629A-974E-936F-D7423EF3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4D16-1855-1D4D-8B57-DD715993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1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09AD-3473-9148-8E0C-27CB35E3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91D1-FAFF-CF4E-B620-C44550C9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002E0-CDFD-3E49-8560-E59228003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02CEF-AE5A-1A42-9C21-D4C5B2F6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D94-07B1-3A46-BEE3-D0B294F40CFE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2148-18DE-B440-86CA-F40567E3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8CB2D-DB3F-5241-9675-654E8354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4D16-1855-1D4D-8B57-DD715993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4404-ECEE-0648-9F3B-8E0BFA90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8F288-7249-7248-B42D-87FFC9BC9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EDA66-AB91-B44F-B5B4-37078A051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06752-483D-344E-9AD1-AC7CCCA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D94-07B1-3A46-BEE3-D0B294F40CFE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623AD-A492-CA41-877D-7843773A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13F79-EE3D-EE49-81E3-6A046C23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4D16-1855-1D4D-8B57-DD715993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D6819-132E-994C-8239-CE647C1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ED8B-F7B2-0143-875F-B70800E80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CB41-3A89-1F4A-A44B-328F80D19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6D94-07B1-3A46-BEE3-D0B294F40CFE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C1E8-4AEB-8644-A8FD-4406D20F1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3F4A-7D0E-B240-AC0C-6FFDDF855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4D16-1855-1D4D-8B57-DD715993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B61CF-DBEE-A743-A563-8428466EA89E}"/>
              </a:ext>
            </a:extLst>
          </p:cNvPr>
          <p:cNvCxnSpPr>
            <a:cxnSpLocks/>
          </p:cNvCxnSpPr>
          <p:nvPr/>
        </p:nvCxnSpPr>
        <p:spPr>
          <a:xfrm>
            <a:off x="3182587" y="1211283"/>
            <a:ext cx="0" cy="40969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45C542-3CA4-E84A-92B3-31AA0765AEF1}"/>
              </a:ext>
            </a:extLst>
          </p:cNvPr>
          <p:cNvCxnSpPr>
            <a:cxnSpLocks/>
          </p:cNvCxnSpPr>
          <p:nvPr/>
        </p:nvCxnSpPr>
        <p:spPr>
          <a:xfrm>
            <a:off x="9023267" y="1211283"/>
            <a:ext cx="0" cy="42038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F9BAA-E200-B24B-8E99-AED284535BBE}"/>
              </a:ext>
            </a:extLst>
          </p:cNvPr>
          <p:cNvSpPr txBox="1"/>
          <p:nvPr/>
        </p:nvSpPr>
        <p:spPr>
          <a:xfrm>
            <a:off x="2690782" y="841951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Cliente1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5B0DB-EB59-D54B-8B9B-7444DB3C546E}"/>
              </a:ext>
            </a:extLst>
          </p:cNvPr>
          <p:cNvSpPr txBox="1"/>
          <p:nvPr/>
        </p:nvSpPr>
        <p:spPr>
          <a:xfrm>
            <a:off x="8415151" y="841951"/>
            <a:ext cx="108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Servidor1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557A96-8F88-BE40-A9AA-1CAA7B0B76B4}"/>
              </a:ext>
            </a:extLst>
          </p:cNvPr>
          <p:cNvCxnSpPr/>
          <p:nvPr/>
        </p:nvCxnSpPr>
        <p:spPr>
          <a:xfrm>
            <a:off x="3182587" y="1341912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5C344E-2937-DA47-AB20-D89E8296D9F8}"/>
              </a:ext>
            </a:extLst>
          </p:cNvPr>
          <p:cNvSpPr txBox="1"/>
          <p:nvPr/>
        </p:nvSpPr>
        <p:spPr>
          <a:xfrm rot="274312">
            <a:off x="4923083" y="1157246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ARP[Who as 10.1.1.1]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247767-15D9-A440-86E9-A01C864DE28D}"/>
              </a:ext>
            </a:extLst>
          </p:cNvPr>
          <p:cNvCxnSpPr/>
          <p:nvPr/>
        </p:nvCxnSpPr>
        <p:spPr>
          <a:xfrm flipH="1">
            <a:off x="3182587" y="1995055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24140E-4E39-5144-925A-4241BD013B03}"/>
              </a:ext>
            </a:extLst>
          </p:cNvPr>
          <p:cNvSpPr txBox="1"/>
          <p:nvPr/>
        </p:nvSpPr>
        <p:spPr>
          <a:xfrm rot="21258020">
            <a:off x="4753323" y="1965894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ARP[10.1.1.1 is …]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A35585-AD40-2941-ACC2-A142F57B3BB4}"/>
              </a:ext>
            </a:extLst>
          </p:cNvPr>
          <p:cNvCxnSpPr/>
          <p:nvPr/>
        </p:nvCxnSpPr>
        <p:spPr>
          <a:xfrm>
            <a:off x="3182587" y="2827524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FFB08C-39E3-DF45-ACCB-D767A55650C7}"/>
              </a:ext>
            </a:extLst>
          </p:cNvPr>
          <p:cNvSpPr txBox="1"/>
          <p:nvPr/>
        </p:nvSpPr>
        <p:spPr>
          <a:xfrm rot="274312">
            <a:off x="4349757" y="2659624"/>
            <a:ext cx="301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TFTP[Read Request, File: file1]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9ECE11-B953-E149-95A3-8003B68B5B3B}"/>
              </a:ext>
            </a:extLst>
          </p:cNvPr>
          <p:cNvCxnSpPr/>
          <p:nvPr/>
        </p:nvCxnSpPr>
        <p:spPr>
          <a:xfrm flipH="1">
            <a:off x="3182587" y="3589340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2BD413-062B-2E4B-A866-4DC369C5498B}"/>
              </a:ext>
            </a:extLst>
          </p:cNvPr>
          <p:cNvSpPr txBox="1"/>
          <p:nvPr/>
        </p:nvSpPr>
        <p:spPr>
          <a:xfrm rot="21258020">
            <a:off x="4799324" y="3576578"/>
            <a:ext cx="19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TFTP[Data Packet]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A13320-E56C-424C-B899-7E282A3AE1F5}"/>
              </a:ext>
            </a:extLst>
          </p:cNvPr>
          <p:cNvCxnSpPr/>
          <p:nvPr/>
        </p:nvCxnSpPr>
        <p:spPr>
          <a:xfrm>
            <a:off x="3182587" y="4386828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DBBE09-3648-144D-A39E-2224708932C1}"/>
              </a:ext>
            </a:extLst>
          </p:cNvPr>
          <p:cNvSpPr txBox="1"/>
          <p:nvPr/>
        </p:nvSpPr>
        <p:spPr>
          <a:xfrm rot="274312">
            <a:off x="4778115" y="4237938"/>
            <a:ext cx="24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TFTP[Acknowledgment]</a:t>
            </a:r>
          </a:p>
        </p:txBody>
      </p:sp>
    </p:spTree>
    <p:extLst>
      <p:ext uri="{BB962C8B-B14F-4D97-AF65-F5344CB8AC3E}">
        <p14:creationId xmlns:p14="http://schemas.microsoft.com/office/powerpoint/2010/main" val="254860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07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B61CF-DBEE-A743-A563-8428466EA89E}"/>
              </a:ext>
            </a:extLst>
          </p:cNvPr>
          <p:cNvCxnSpPr>
            <a:cxnSpLocks/>
          </p:cNvCxnSpPr>
          <p:nvPr/>
        </p:nvCxnSpPr>
        <p:spPr>
          <a:xfrm>
            <a:off x="3182587" y="1211283"/>
            <a:ext cx="0" cy="5646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45C542-3CA4-E84A-92B3-31AA0765AEF1}"/>
              </a:ext>
            </a:extLst>
          </p:cNvPr>
          <p:cNvCxnSpPr>
            <a:cxnSpLocks/>
          </p:cNvCxnSpPr>
          <p:nvPr/>
        </p:nvCxnSpPr>
        <p:spPr>
          <a:xfrm>
            <a:off x="9023267" y="1211283"/>
            <a:ext cx="0" cy="5646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F9BAA-E200-B24B-8E99-AED284535BBE}"/>
              </a:ext>
            </a:extLst>
          </p:cNvPr>
          <p:cNvSpPr txBox="1"/>
          <p:nvPr/>
        </p:nvSpPr>
        <p:spPr>
          <a:xfrm>
            <a:off x="2690782" y="841951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Cliente1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5B0DB-EB59-D54B-8B9B-7444DB3C546E}"/>
              </a:ext>
            </a:extLst>
          </p:cNvPr>
          <p:cNvSpPr txBox="1"/>
          <p:nvPr/>
        </p:nvSpPr>
        <p:spPr>
          <a:xfrm>
            <a:off x="8415151" y="841951"/>
            <a:ext cx="108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Servidor1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557A96-8F88-BE40-A9AA-1CAA7B0B76B4}"/>
              </a:ext>
            </a:extLst>
          </p:cNvPr>
          <p:cNvCxnSpPr/>
          <p:nvPr/>
        </p:nvCxnSpPr>
        <p:spPr>
          <a:xfrm>
            <a:off x="3182587" y="1341912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5C344E-2937-DA47-AB20-D89E8296D9F8}"/>
              </a:ext>
            </a:extLst>
          </p:cNvPr>
          <p:cNvSpPr txBox="1"/>
          <p:nvPr/>
        </p:nvSpPr>
        <p:spPr>
          <a:xfrm rot="274312">
            <a:off x="4811772" y="1157246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Request: RETR file1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247767-15D9-A440-86E9-A01C864DE28D}"/>
              </a:ext>
            </a:extLst>
          </p:cNvPr>
          <p:cNvCxnSpPr/>
          <p:nvPr/>
        </p:nvCxnSpPr>
        <p:spPr>
          <a:xfrm flipH="1">
            <a:off x="3182587" y="1995055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24140E-4E39-5144-925A-4241BD013B03}"/>
              </a:ext>
            </a:extLst>
          </p:cNvPr>
          <p:cNvSpPr txBox="1"/>
          <p:nvPr/>
        </p:nvSpPr>
        <p:spPr>
          <a:xfrm rot="21258020">
            <a:off x="4852997" y="1965894"/>
            <a:ext cx="16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TCP[SYN] </a:t>
            </a:r>
            <a:r>
              <a:rPr lang="en-US" dirty="0" err="1"/>
              <a:t>Seq</a:t>
            </a:r>
            <a:r>
              <a:rPr lang="en-US" dirty="0"/>
              <a:t>=0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A35585-AD40-2941-ACC2-A142F57B3BB4}"/>
              </a:ext>
            </a:extLst>
          </p:cNvPr>
          <p:cNvCxnSpPr/>
          <p:nvPr/>
        </p:nvCxnSpPr>
        <p:spPr>
          <a:xfrm>
            <a:off x="3182587" y="2827524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FFB08C-39E3-DF45-ACCB-D767A55650C7}"/>
              </a:ext>
            </a:extLst>
          </p:cNvPr>
          <p:cNvSpPr txBox="1"/>
          <p:nvPr/>
        </p:nvSpPr>
        <p:spPr>
          <a:xfrm rot="274312">
            <a:off x="4451387" y="2659624"/>
            <a:ext cx="281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TCP[SYN, ACK] </a:t>
            </a:r>
            <a:r>
              <a:rPr lang="en-US" dirty="0" err="1"/>
              <a:t>Seq</a:t>
            </a:r>
            <a:r>
              <a:rPr lang="en-US" dirty="0"/>
              <a:t>=0 ACK=1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9ECE11-B953-E149-95A3-8003B68B5B3B}"/>
              </a:ext>
            </a:extLst>
          </p:cNvPr>
          <p:cNvCxnSpPr/>
          <p:nvPr/>
        </p:nvCxnSpPr>
        <p:spPr>
          <a:xfrm flipH="1">
            <a:off x="3182587" y="3589340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2BD413-062B-2E4B-A866-4DC369C5498B}"/>
              </a:ext>
            </a:extLst>
          </p:cNvPr>
          <p:cNvSpPr txBox="1"/>
          <p:nvPr/>
        </p:nvSpPr>
        <p:spPr>
          <a:xfrm rot="21258020">
            <a:off x="4592925" y="3576578"/>
            <a:ext cx="23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TCP[ACK] </a:t>
            </a:r>
            <a:r>
              <a:rPr lang="en-US" dirty="0" err="1"/>
              <a:t>Seq</a:t>
            </a:r>
            <a:r>
              <a:rPr lang="en-US" dirty="0"/>
              <a:t>=1 ACK=1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4C904-30B8-7B44-B4C5-29DA8854008F}"/>
              </a:ext>
            </a:extLst>
          </p:cNvPr>
          <p:cNvCxnSpPr/>
          <p:nvPr/>
        </p:nvCxnSpPr>
        <p:spPr>
          <a:xfrm flipH="1">
            <a:off x="3168733" y="4083402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899F6E-2DE0-4A45-8078-735AEDDEFBFD}"/>
              </a:ext>
            </a:extLst>
          </p:cNvPr>
          <p:cNvSpPr txBox="1"/>
          <p:nvPr/>
        </p:nvSpPr>
        <p:spPr>
          <a:xfrm rot="21258020">
            <a:off x="4267405" y="4062609"/>
            <a:ext cx="303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Response file1 (193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A70614-E8A3-AB40-AE0A-DDFD3933DD5F}"/>
              </a:ext>
            </a:extLst>
          </p:cNvPr>
          <p:cNvCxnSpPr/>
          <p:nvPr/>
        </p:nvCxnSpPr>
        <p:spPr>
          <a:xfrm flipH="1">
            <a:off x="3154879" y="4473384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F83A4B-949A-5F42-9EF4-8BCA2FE11050}"/>
              </a:ext>
            </a:extLst>
          </p:cNvPr>
          <p:cNvSpPr txBox="1"/>
          <p:nvPr/>
        </p:nvSpPr>
        <p:spPr>
          <a:xfrm rot="21258020">
            <a:off x="4761136" y="4448254"/>
            <a:ext cx="20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FTP-DATA: 193 bytes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351354-60EE-534B-BC79-54CEC9CEF52A}"/>
              </a:ext>
            </a:extLst>
          </p:cNvPr>
          <p:cNvCxnSpPr/>
          <p:nvPr/>
        </p:nvCxnSpPr>
        <p:spPr>
          <a:xfrm>
            <a:off x="3182587" y="5344702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E27046-4372-584A-9EEF-C71FE694F00A}"/>
              </a:ext>
            </a:extLst>
          </p:cNvPr>
          <p:cNvSpPr txBox="1"/>
          <p:nvPr/>
        </p:nvSpPr>
        <p:spPr>
          <a:xfrm rot="274312">
            <a:off x="4639601" y="5201791"/>
            <a:ext cx="262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TCP[ACK] </a:t>
            </a:r>
            <a:r>
              <a:rPr lang="en-US" dirty="0" err="1"/>
              <a:t>Seq</a:t>
            </a:r>
            <a:r>
              <a:rPr lang="en-US" dirty="0"/>
              <a:t>=1 ACK=194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27D8E1-2F2E-9243-BE43-3014DD0EDA80}"/>
              </a:ext>
            </a:extLst>
          </p:cNvPr>
          <p:cNvCxnSpPr/>
          <p:nvPr/>
        </p:nvCxnSpPr>
        <p:spPr>
          <a:xfrm flipH="1">
            <a:off x="3168733" y="6044525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ACFE9B-43DE-1C41-A138-A8DC85F9BC65}"/>
              </a:ext>
            </a:extLst>
          </p:cNvPr>
          <p:cNvSpPr txBox="1"/>
          <p:nvPr/>
        </p:nvSpPr>
        <p:spPr>
          <a:xfrm rot="21258020">
            <a:off x="4385987" y="6002793"/>
            <a:ext cx="294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TCP[FIN,ACK] </a:t>
            </a:r>
            <a:r>
              <a:rPr lang="en-US" dirty="0" err="1"/>
              <a:t>Seq</a:t>
            </a:r>
            <a:r>
              <a:rPr lang="en-US" dirty="0"/>
              <a:t>=194 ACK=1</a:t>
            </a:r>
          </a:p>
        </p:txBody>
      </p:sp>
    </p:spTree>
    <p:extLst>
      <p:ext uri="{BB962C8B-B14F-4D97-AF65-F5344CB8AC3E}">
        <p14:creationId xmlns:p14="http://schemas.microsoft.com/office/powerpoint/2010/main" val="334897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B61CF-DBEE-A743-A563-8428466EA89E}"/>
              </a:ext>
            </a:extLst>
          </p:cNvPr>
          <p:cNvCxnSpPr>
            <a:cxnSpLocks/>
          </p:cNvCxnSpPr>
          <p:nvPr/>
        </p:nvCxnSpPr>
        <p:spPr>
          <a:xfrm>
            <a:off x="3182587" y="-23750"/>
            <a:ext cx="0" cy="37763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45C542-3CA4-E84A-92B3-31AA0765AEF1}"/>
              </a:ext>
            </a:extLst>
          </p:cNvPr>
          <p:cNvCxnSpPr>
            <a:cxnSpLocks/>
          </p:cNvCxnSpPr>
          <p:nvPr/>
        </p:nvCxnSpPr>
        <p:spPr>
          <a:xfrm flipH="1">
            <a:off x="9009414" y="0"/>
            <a:ext cx="13853" cy="37526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557A96-8F88-BE40-A9AA-1CAA7B0B76B4}"/>
              </a:ext>
            </a:extLst>
          </p:cNvPr>
          <p:cNvCxnSpPr/>
          <p:nvPr/>
        </p:nvCxnSpPr>
        <p:spPr>
          <a:xfrm>
            <a:off x="3168734" y="456844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247767-15D9-A440-86E9-A01C864DE28D}"/>
              </a:ext>
            </a:extLst>
          </p:cNvPr>
          <p:cNvCxnSpPr/>
          <p:nvPr/>
        </p:nvCxnSpPr>
        <p:spPr>
          <a:xfrm flipH="1">
            <a:off x="3168734" y="1221397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24140E-4E39-5144-925A-4241BD013B03}"/>
              </a:ext>
            </a:extLst>
          </p:cNvPr>
          <p:cNvSpPr txBox="1"/>
          <p:nvPr/>
        </p:nvSpPr>
        <p:spPr>
          <a:xfrm rot="21258020">
            <a:off x="4395950" y="1182127"/>
            <a:ext cx="273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[ACK] </a:t>
            </a:r>
            <a:r>
              <a:rPr lang="en-US" dirty="0" err="1"/>
              <a:t>Seq</a:t>
            </a:r>
            <a:r>
              <a:rPr lang="en-US" dirty="0"/>
              <a:t> = 195 ACK=2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9ECE11-B953-E149-95A3-8003B68B5B3B}"/>
              </a:ext>
            </a:extLst>
          </p:cNvPr>
          <p:cNvCxnSpPr/>
          <p:nvPr/>
        </p:nvCxnSpPr>
        <p:spPr>
          <a:xfrm flipH="1">
            <a:off x="3168734" y="2016627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2BD413-062B-2E4B-A866-4DC369C5498B}"/>
              </a:ext>
            </a:extLst>
          </p:cNvPr>
          <p:cNvSpPr txBox="1"/>
          <p:nvPr/>
        </p:nvSpPr>
        <p:spPr>
          <a:xfrm rot="21258020">
            <a:off x="3967404" y="1975998"/>
            <a:ext cx="358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Response: 226 </a:t>
            </a:r>
            <a:r>
              <a:rPr lang="en-US" dirty="0" err="1"/>
              <a:t>Tranfer</a:t>
            </a:r>
            <a:r>
              <a:rPr lang="en-US" dirty="0"/>
              <a:t> complete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A13320-E56C-424C-B899-7E282A3AE1F5}"/>
              </a:ext>
            </a:extLst>
          </p:cNvPr>
          <p:cNvCxnSpPr/>
          <p:nvPr/>
        </p:nvCxnSpPr>
        <p:spPr>
          <a:xfrm>
            <a:off x="3182587" y="2931488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DBBE09-3648-144D-A39E-2224708932C1}"/>
              </a:ext>
            </a:extLst>
          </p:cNvPr>
          <p:cNvSpPr txBox="1"/>
          <p:nvPr/>
        </p:nvSpPr>
        <p:spPr>
          <a:xfrm rot="274312">
            <a:off x="4632620" y="2789054"/>
            <a:ext cx="29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[ACK] </a:t>
            </a:r>
            <a:r>
              <a:rPr lang="en-US" dirty="0" err="1"/>
              <a:t>Seq</a:t>
            </a:r>
            <a:r>
              <a:rPr lang="en-US" dirty="0"/>
              <a:t>=109 ACK=390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6C69-7A70-3A47-8931-60CCA3DB8A4A}"/>
              </a:ext>
            </a:extLst>
          </p:cNvPr>
          <p:cNvSpPr txBox="1"/>
          <p:nvPr/>
        </p:nvSpPr>
        <p:spPr>
          <a:xfrm rot="236468">
            <a:off x="4603830" y="272179"/>
            <a:ext cx="299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[FIN,ACK] </a:t>
            </a:r>
            <a:r>
              <a:rPr lang="en-US" dirty="0" err="1"/>
              <a:t>Seq</a:t>
            </a:r>
            <a:r>
              <a:rPr lang="en-US" dirty="0"/>
              <a:t>=1 ACK=195</a:t>
            </a:r>
          </a:p>
        </p:txBody>
      </p:sp>
    </p:spTree>
    <p:extLst>
      <p:ext uri="{BB962C8B-B14F-4D97-AF65-F5344CB8AC3E}">
        <p14:creationId xmlns:p14="http://schemas.microsoft.com/office/powerpoint/2010/main" val="283859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B61CF-DBEE-A743-A563-8428466EA89E}"/>
              </a:ext>
            </a:extLst>
          </p:cNvPr>
          <p:cNvCxnSpPr>
            <a:cxnSpLocks/>
          </p:cNvCxnSpPr>
          <p:nvPr/>
        </p:nvCxnSpPr>
        <p:spPr>
          <a:xfrm>
            <a:off x="3182587" y="1211283"/>
            <a:ext cx="0" cy="5646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45C542-3CA4-E84A-92B3-31AA0765AEF1}"/>
              </a:ext>
            </a:extLst>
          </p:cNvPr>
          <p:cNvCxnSpPr>
            <a:cxnSpLocks/>
          </p:cNvCxnSpPr>
          <p:nvPr/>
        </p:nvCxnSpPr>
        <p:spPr>
          <a:xfrm>
            <a:off x="9023267" y="1211283"/>
            <a:ext cx="0" cy="5646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F9BAA-E200-B24B-8E99-AED284535BBE}"/>
              </a:ext>
            </a:extLst>
          </p:cNvPr>
          <p:cNvSpPr txBox="1"/>
          <p:nvPr/>
        </p:nvSpPr>
        <p:spPr>
          <a:xfrm>
            <a:off x="2895101" y="851307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Alfa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5B0DB-EB59-D54B-8B9B-7444DB3C546E}"/>
              </a:ext>
            </a:extLst>
          </p:cNvPr>
          <p:cNvSpPr txBox="1"/>
          <p:nvPr/>
        </p:nvSpPr>
        <p:spPr>
          <a:xfrm>
            <a:off x="8415151" y="841951"/>
            <a:ext cx="108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Servidor1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557A96-8F88-BE40-A9AA-1CAA7B0B76B4}"/>
              </a:ext>
            </a:extLst>
          </p:cNvPr>
          <p:cNvCxnSpPr/>
          <p:nvPr/>
        </p:nvCxnSpPr>
        <p:spPr>
          <a:xfrm>
            <a:off x="3182587" y="1341912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5C344E-2937-DA47-AB20-D89E8296D9F8}"/>
              </a:ext>
            </a:extLst>
          </p:cNvPr>
          <p:cNvSpPr txBox="1"/>
          <p:nvPr/>
        </p:nvSpPr>
        <p:spPr>
          <a:xfrm rot="274312">
            <a:off x="4839342" y="1157246"/>
            <a:ext cx="23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Request: RTER file1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247767-15D9-A440-86E9-A01C864DE28D}"/>
              </a:ext>
            </a:extLst>
          </p:cNvPr>
          <p:cNvCxnSpPr/>
          <p:nvPr/>
        </p:nvCxnSpPr>
        <p:spPr>
          <a:xfrm flipH="1">
            <a:off x="3182587" y="1995055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24140E-4E39-5144-925A-4241BD013B03}"/>
              </a:ext>
            </a:extLst>
          </p:cNvPr>
          <p:cNvSpPr txBox="1"/>
          <p:nvPr/>
        </p:nvSpPr>
        <p:spPr>
          <a:xfrm rot="21258020">
            <a:off x="4422658" y="1965894"/>
            <a:ext cx="25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ftp-data [SYN] </a:t>
            </a:r>
            <a:r>
              <a:rPr lang="en-US" dirty="0" err="1"/>
              <a:t>Seq</a:t>
            </a:r>
            <a:r>
              <a:rPr lang="en-US" dirty="0"/>
              <a:t>=0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A35585-AD40-2941-ACC2-A142F57B3BB4}"/>
              </a:ext>
            </a:extLst>
          </p:cNvPr>
          <p:cNvCxnSpPr/>
          <p:nvPr/>
        </p:nvCxnSpPr>
        <p:spPr>
          <a:xfrm>
            <a:off x="3182587" y="2827524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FFB08C-39E3-DF45-ACCB-D767A55650C7}"/>
              </a:ext>
            </a:extLst>
          </p:cNvPr>
          <p:cNvSpPr txBox="1"/>
          <p:nvPr/>
        </p:nvSpPr>
        <p:spPr>
          <a:xfrm rot="274312">
            <a:off x="4012202" y="2659624"/>
            <a:ext cx="369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ftp-data [SYN, ACK] </a:t>
            </a:r>
            <a:r>
              <a:rPr lang="en-US" dirty="0" err="1"/>
              <a:t>Seq</a:t>
            </a:r>
            <a:r>
              <a:rPr lang="en-US" dirty="0"/>
              <a:t>=0, Ack=1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9C5FDA-2B48-D242-A170-801CB45634CE}"/>
              </a:ext>
            </a:extLst>
          </p:cNvPr>
          <p:cNvCxnSpPr/>
          <p:nvPr/>
        </p:nvCxnSpPr>
        <p:spPr>
          <a:xfrm>
            <a:off x="3182587" y="3485707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4CD519-AD8D-E94A-B4CB-DCB9C83D44A3}"/>
              </a:ext>
            </a:extLst>
          </p:cNvPr>
          <p:cNvSpPr txBox="1"/>
          <p:nvPr/>
        </p:nvSpPr>
        <p:spPr>
          <a:xfrm rot="274312">
            <a:off x="4012200" y="3301040"/>
            <a:ext cx="369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ftp-data [SYN, ACK] </a:t>
            </a:r>
            <a:r>
              <a:rPr lang="en-US" dirty="0" err="1"/>
              <a:t>Seq</a:t>
            </a:r>
            <a:r>
              <a:rPr lang="en-US" dirty="0"/>
              <a:t>=0, Ack=1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DBB08E-BC67-734E-8DCB-537239F000A2}"/>
              </a:ext>
            </a:extLst>
          </p:cNvPr>
          <p:cNvCxnSpPr/>
          <p:nvPr/>
        </p:nvCxnSpPr>
        <p:spPr>
          <a:xfrm flipH="1">
            <a:off x="3182587" y="4314733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FCB5B19-FC3F-7A4F-A95A-2C3FBEDACE8C}"/>
              </a:ext>
            </a:extLst>
          </p:cNvPr>
          <p:cNvSpPr txBox="1"/>
          <p:nvPr/>
        </p:nvSpPr>
        <p:spPr>
          <a:xfrm rot="21258020">
            <a:off x="4249927" y="4260924"/>
            <a:ext cx="321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ftp-data [ACK] </a:t>
            </a:r>
            <a:r>
              <a:rPr lang="en-US" dirty="0" err="1"/>
              <a:t>Seq</a:t>
            </a:r>
            <a:r>
              <a:rPr lang="en-US" dirty="0"/>
              <a:t>=1, Ack=1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81DC56-E316-1D40-A02F-22F419620B2B}"/>
              </a:ext>
            </a:extLst>
          </p:cNvPr>
          <p:cNvCxnSpPr/>
          <p:nvPr/>
        </p:nvCxnSpPr>
        <p:spPr>
          <a:xfrm flipH="1">
            <a:off x="3182587" y="4963135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12E2E3-A831-D247-815A-B4993B31450D}"/>
              </a:ext>
            </a:extLst>
          </p:cNvPr>
          <p:cNvSpPr txBox="1"/>
          <p:nvPr/>
        </p:nvSpPr>
        <p:spPr>
          <a:xfrm rot="21258020">
            <a:off x="3617007" y="4874834"/>
            <a:ext cx="509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[TCP Dup ACK 70#1] ftp-data [ACK] </a:t>
            </a:r>
            <a:r>
              <a:rPr lang="en-US" dirty="0" err="1"/>
              <a:t>Seq</a:t>
            </a:r>
            <a:r>
              <a:rPr lang="en-US" dirty="0"/>
              <a:t>=1,Ack=1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F73053-9F9B-2F41-A80F-2FDEB6137898}"/>
              </a:ext>
            </a:extLst>
          </p:cNvPr>
          <p:cNvCxnSpPr/>
          <p:nvPr/>
        </p:nvCxnSpPr>
        <p:spPr>
          <a:xfrm flipH="1">
            <a:off x="3168734" y="5604849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2F32D-25DB-8D4C-9E3C-21302DA155FC}"/>
              </a:ext>
            </a:extLst>
          </p:cNvPr>
          <p:cNvSpPr txBox="1"/>
          <p:nvPr/>
        </p:nvSpPr>
        <p:spPr>
          <a:xfrm rot="21258020">
            <a:off x="5173698" y="5529620"/>
            <a:ext cx="18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Response: (…)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D5FB0-0CB9-E84A-B119-EC1F2388488F}"/>
              </a:ext>
            </a:extLst>
          </p:cNvPr>
          <p:cNvCxnSpPr/>
          <p:nvPr/>
        </p:nvCxnSpPr>
        <p:spPr>
          <a:xfrm flipH="1">
            <a:off x="3175660" y="6227485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A628F6-2FDE-AF43-91F4-BE49219D1709}"/>
              </a:ext>
            </a:extLst>
          </p:cNvPr>
          <p:cNvSpPr txBox="1"/>
          <p:nvPr/>
        </p:nvSpPr>
        <p:spPr>
          <a:xfrm rot="21258020">
            <a:off x="4519548" y="6168029"/>
            <a:ext cx="302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FTP-DATA FTP Data: 437 bytes</a:t>
            </a:r>
          </a:p>
        </p:txBody>
      </p:sp>
    </p:spTree>
    <p:extLst>
      <p:ext uri="{BB962C8B-B14F-4D97-AF65-F5344CB8AC3E}">
        <p14:creationId xmlns:p14="http://schemas.microsoft.com/office/powerpoint/2010/main" val="373040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B61CF-DBEE-A743-A563-8428466EA89E}"/>
              </a:ext>
            </a:extLst>
          </p:cNvPr>
          <p:cNvCxnSpPr>
            <a:cxnSpLocks/>
          </p:cNvCxnSpPr>
          <p:nvPr/>
        </p:nvCxnSpPr>
        <p:spPr>
          <a:xfrm>
            <a:off x="3182587" y="-23750"/>
            <a:ext cx="0" cy="68817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45C542-3CA4-E84A-92B3-31AA0765AEF1}"/>
              </a:ext>
            </a:extLst>
          </p:cNvPr>
          <p:cNvCxnSpPr>
            <a:cxnSpLocks/>
          </p:cNvCxnSpPr>
          <p:nvPr/>
        </p:nvCxnSpPr>
        <p:spPr>
          <a:xfrm flipH="1">
            <a:off x="9009414" y="0"/>
            <a:ext cx="13854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247767-15D9-A440-86E9-A01C864DE28D}"/>
              </a:ext>
            </a:extLst>
          </p:cNvPr>
          <p:cNvCxnSpPr/>
          <p:nvPr/>
        </p:nvCxnSpPr>
        <p:spPr>
          <a:xfrm flipH="1">
            <a:off x="3168734" y="259032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24140E-4E39-5144-925A-4241BD013B03}"/>
              </a:ext>
            </a:extLst>
          </p:cNvPr>
          <p:cNvSpPr txBox="1"/>
          <p:nvPr/>
        </p:nvSpPr>
        <p:spPr>
          <a:xfrm rot="21258020">
            <a:off x="3875490" y="237469"/>
            <a:ext cx="37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ftp-data [FIN,ACK] </a:t>
            </a:r>
            <a:r>
              <a:rPr lang="en-US" dirty="0" err="1"/>
              <a:t>Seq</a:t>
            </a:r>
            <a:r>
              <a:rPr lang="en-US" dirty="0"/>
              <a:t>=438,Ack=1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498597-CCA0-3546-B89E-64CBE4DBE50C}"/>
              </a:ext>
            </a:extLst>
          </p:cNvPr>
          <p:cNvCxnSpPr/>
          <p:nvPr/>
        </p:nvCxnSpPr>
        <p:spPr>
          <a:xfrm>
            <a:off x="3168734" y="1149950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55A43-2245-2C4D-83C5-2D04767BB8B9}"/>
              </a:ext>
            </a:extLst>
          </p:cNvPr>
          <p:cNvSpPr txBox="1"/>
          <p:nvPr/>
        </p:nvSpPr>
        <p:spPr>
          <a:xfrm rot="274312">
            <a:off x="4383017" y="1029743"/>
            <a:ext cx="340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ftp-data [ACK] </a:t>
            </a:r>
            <a:r>
              <a:rPr lang="en-US" dirty="0" err="1"/>
              <a:t>Seq</a:t>
            </a:r>
            <a:r>
              <a:rPr lang="en-US" dirty="0"/>
              <a:t>=1,Ack=438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1F6D05-117E-8741-8316-A559E7FC8AC8}"/>
              </a:ext>
            </a:extLst>
          </p:cNvPr>
          <p:cNvCxnSpPr/>
          <p:nvPr/>
        </p:nvCxnSpPr>
        <p:spPr>
          <a:xfrm>
            <a:off x="3196441" y="1789158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171D5-8106-E54B-90B7-594D5115081E}"/>
              </a:ext>
            </a:extLst>
          </p:cNvPr>
          <p:cNvSpPr txBox="1"/>
          <p:nvPr/>
        </p:nvSpPr>
        <p:spPr>
          <a:xfrm rot="274312">
            <a:off x="4157569" y="1636065"/>
            <a:ext cx="382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ftp-data [FIN,ACK] </a:t>
            </a:r>
            <a:r>
              <a:rPr lang="en-US" dirty="0" err="1"/>
              <a:t>Seq</a:t>
            </a:r>
            <a:r>
              <a:rPr lang="en-US" dirty="0"/>
              <a:t>=1, Ack=439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9AFEE3-8F6F-9645-B5E6-F5BD5CD4CAF2}"/>
              </a:ext>
            </a:extLst>
          </p:cNvPr>
          <p:cNvCxnSpPr/>
          <p:nvPr/>
        </p:nvCxnSpPr>
        <p:spPr>
          <a:xfrm>
            <a:off x="3196441" y="2428366"/>
            <a:ext cx="5840680" cy="415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E09C50-CEEE-5F44-9546-B55AD40EA7B4}"/>
              </a:ext>
            </a:extLst>
          </p:cNvPr>
          <p:cNvSpPr txBox="1"/>
          <p:nvPr/>
        </p:nvSpPr>
        <p:spPr>
          <a:xfrm rot="274312">
            <a:off x="4143721" y="2279092"/>
            <a:ext cx="382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ftp-data [FIN,ACK] </a:t>
            </a:r>
            <a:r>
              <a:rPr lang="en-US" dirty="0" err="1"/>
              <a:t>Seq</a:t>
            </a:r>
            <a:r>
              <a:rPr lang="en-US" dirty="0"/>
              <a:t>=1, Ack=439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34FE20-E5C3-5A40-A888-BD80506BEB32}"/>
              </a:ext>
            </a:extLst>
          </p:cNvPr>
          <p:cNvCxnSpPr/>
          <p:nvPr/>
        </p:nvCxnSpPr>
        <p:spPr>
          <a:xfrm flipH="1">
            <a:off x="3149066" y="3196287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EBD0D7-AE2E-7B43-8104-444EA3BD32A5}"/>
              </a:ext>
            </a:extLst>
          </p:cNvPr>
          <p:cNvSpPr txBox="1"/>
          <p:nvPr/>
        </p:nvSpPr>
        <p:spPr>
          <a:xfrm rot="21258020">
            <a:off x="4304725" y="3138505"/>
            <a:ext cx="345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ftp-data [ACK] </a:t>
            </a:r>
            <a:r>
              <a:rPr lang="en-US" dirty="0" err="1"/>
              <a:t>Seq</a:t>
            </a:r>
            <a:r>
              <a:rPr lang="en-US" dirty="0"/>
              <a:t>=439, Ack=2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EE3B00-9911-4C4A-8EFB-A7C355CF326E}"/>
              </a:ext>
            </a:extLst>
          </p:cNvPr>
          <p:cNvCxnSpPr/>
          <p:nvPr/>
        </p:nvCxnSpPr>
        <p:spPr>
          <a:xfrm flipH="1">
            <a:off x="3182587" y="3734929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E8ABFF-09F3-3A4D-A455-AB7FCC5CA7D3}"/>
              </a:ext>
            </a:extLst>
          </p:cNvPr>
          <p:cNvSpPr txBox="1"/>
          <p:nvPr/>
        </p:nvSpPr>
        <p:spPr>
          <a:xfrm rot="21258020">
            <a:off x="3410557" y="3671985"/>
            <a:ext cx="53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TCP[TCP Dup ACK 78#1] ftp-data [ACK] </a:t>
            </a:r>
            <a:r>
              <a:rPr lang="en-US" dirty="0" err="1"/>
              <a:t>Seq</a:t>
            </a:r>
            <a:r>
              <a:rPr lang="en-US" dirty="0"/>
              <a:t>=439, Ack=2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91C387-2CA4-7846-8253-57F77938FE79}"/>
              </a:ext>
            </a:extLst>
          </p:cNvPr>
          <p:cNvCxnSpPr/>
          <p:nvPr/>
        </p:nvCxnSpPr>
        <p:spPr>
          <a:xfrm flipH="1">
            <a:off x="3168734" y="4273571"/>
            <a:ext cx="5840680" cy="5581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127D00-90CE-954F-854A-293A003425CC}"/>
              </a:ext>
            </a:extLst>
          </p:cNvPr>
          <p:cNvSpPr txBox="1"/>
          <p:nvPr/>
        </p:nvSpPr>
        <p:spPr>
          <a:xfrm rot="21258020">
            <a:off x="4174423" y="4208390"/>
            <a:ext cx="384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Response: 226 </a:t>
            </a:r>
            <a:r>
              <a:rPr lang="en-US" dirty="0" err="1"/>
              <a:t>Transfere</a:t>
            </a:r>
            <a:r>
              <a:rPr lang="en-US" dirty="0"/>
              <a:t> complete</a:t>
            </a:r>
          </a:p>
        </p:txBody>
      </p:sp>
    </p:spTree>
    <p:extLst>
      <p:ext uri="{BB962C8B-B14F-4D97-AF65-F5344CB8AC3E}">
        <p14:creationId xmlns:p14="http://schemas.microsoft.com/office/powerpoint/2010/main" val="60695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311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André Martins Pereira</dc:creator>
  <cp:lastModifiedBy>José André Martins Pereira</cp:lastModifiedBy>
  <cp:revision>9</cp:revision>
  <dcterms:created xsi:type="dcterms:W3CDTF">2019-02-28T22:23:21Z</dcterms:created>
  <dcterms:modified xsi:type="dcterms:W3CDTF">2019-03-02T00:08:15Z</dcterms:modified>
</cp:coreProperties>
</file>