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/>
    <p:restoredTop sz="94650"/>
  </p:normalViewPr>
  <p:slideViewPr>
    <p:cSldViewPr snapToGrid="0" snapToObjects="1">
      <p:cViewPr>
        <p:scale>
          <a:sx n="126" d="100"/>
          <a:sy n="126" d="100"/>
        </p:scale>
        <p:origin x="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1A05-EEE0-9B4B-A481-29473C36A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F06BF-77F5-3F48-9504-26F787E0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A98B-C60A-114F-BB3B-EC6A167E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64EC-4C36-7048-B409-53C2389C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8F72-8E5F-5A43-BEB1-8FD4815E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7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DFDA-0653-AA40-B3E2-41EB816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57602-7FB3-CB4A-A9FA-9315F0838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ABFB-AF37-7848-B1A5-D68E5536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9F1D-4B4E-DC40-A855-931AC03E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FA214-7CCF-9F48-9D6E-8835704E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6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C3887-645E-FC42-BE0B-5995248A9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EB88F-6965-8748-AB74-FE48E1B9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C8CA-397A-1243-AA69-FDCF7873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A8351-B52F-564F-ACF0-99E15900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ABC5-385A-DA4F-BC81-CD163C19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499B-753D-B14D-AF31-4FE658E4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147B-57A4-2749-AD28-319F62AB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116B-A86B-744F-89C8-AE80AB50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D067-2C6B-9841-AD5B-68569E66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2718-26E9-D54C-8DEF-94D95C94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0363-2361-7145-8FD9-524514E7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36A6B-766C-5949-9E54-77346989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27312-C20B-9D4C-8EE9-B60166FE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4642-AB48-434F-A45F-2462965C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E3E68-5A52-5449-8E97-E2837E77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4254-CBC4-C649-BC7A-B8D2270A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F55E-775F-E144-88CA-49A99B15F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3F6AF-B8A2-C74D-8F22-369590B74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70A18-8D75-EA4B-902B-44907486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FA521-0770-3941-A5CA-6CF0DB9E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9D2D-CB0A-A94C-92E8-12D1BEF0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E544-65C3-834D-A473-1E66AAAB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AC53-1313-A743-BD98-49A8C80F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C850-D97C-6E4E-98CE-F4CACBE8F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A4FE3-6828-9B48-A117-2A2C7D524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98022-9169-594F-86C6-6D07A97E3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8635B-6076-8948-AA6B-8D605D96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349D4-3ADB-B642-9DCC-3ABB2A42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1BC9F-B20A-0D42-8CF5-83C5A279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8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067A-0832-9F45-89CC-5A6FB2F7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A4A8B-73F3-054F-9600-9A6E902A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DC15C-6C63-AF45-A9C1-A570D57E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DAA19-DF47-6549-9E60-01173ABE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8410A-35E3-5E4F-A946-DF52B4D8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B3073-F758-D14E-8035-106D914C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82932-127A-1344-B13C-C9A3DBE9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C92A-596A-9C47-BFE9-8041E848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6761-707E-684C-B040-E3F53B12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DD627-F117-764F-8DEF-CE0E4B7C5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395D2-8495-6C44-BDD2-6259B0FF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AEA19-C849-A549-A641-5BFCCCB4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BC05-58F1-4D41-BA9B-856F70F6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FB0-CE87-314C-B7F1-AAF1AFA4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8F1EA-3316-D744-8D3B-F6CD5F34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1F4BD-C76D-084A-97C2-E7783BB5C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2FED-A4C5-8045-99B4-48FB4677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23577-9053-0E4D-859C-9E6C121F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34198-C42E-524C-AD41-ED17C871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E5802-2C33-4142-B6AA-92CDAFD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F90E7-969F-A44B-BC10-9B28A239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BB29-1EE1-D241-8B6D-8F79A0361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AC81-C5FC-934D-B787-C3D202AAFF4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0ADB-7FBB-4D4A-9103-12B93E47B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6401-6F3D-6F41-8DE1-F75120770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5E2C-75A4-B24C-9C76-3521D21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ADAFB0-F8D1-EA40-AA0F-7436C75D92DC}"/>
              </a:ext>
            </a:extLst>
          </p:cNvPr>
          <p:cNvSpPr/>
          <p:nvPr/>
        </p:nvSpPr>
        <p:spPr>
          <a:xfrm>
            <a:off x="558210" y="1640591"/>
            <a:ext cx="7602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145098-12DD-5A4F-B804-2713CB3B4E3B}"/>
              </a:ext>
            </a:extLst>
          </p:cNvPr>
          <p:cNvSpPr/>
          <p:nvPr/>
        </p:nvSpPr>
        <p:spPr>
          <a:xfrm>
            <a:off x="622005" y="910489"/>
            <a:ext cx="606056" cy="595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9E8EB4-9B49-B34F-BCD8-54931927A6FE}"/>
              </a:ext>
            </a:extLst>
          </p:cNvPr>
          <p:cNvSpPr/>
          <p:nvPr/>
        </p:nvSpPr>
        <p:spPr>
          <a:xfrm>
            <a:off x="9753732" y="903767"/>
            <a:ext cx="1986516" cy="174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3E2E6-50B9-7341-BD9D-49A2AEDAC7E9}"/>
              </a:ext>
            </a:extLst>
          </p:cNvPr>
          <p:cNvSpPr txBox="1"/>
          <p:nvPr/>
        </p:nvSpPr>
        <p:spPr>
          <a:xfrm>
            <a:off x="4603289" y="850611"/>
            <a:ext cx="2344309" cy="2134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C59326-8583-F846-AA6C-397D0810DAA5}"/>
              </a:ext>
            </a:extLst>
          </p:cNvPr>
          <p:cNvCxnSpPr>
            <a:cxnSpLocks/>
          </p:cNvCxnSpPr>
          <p:nvPr/>
        </p:nvCxnSpPr>
        <p:spPr>
          <a:xfrm>
            <a:off x="2158409" y="1773865"/>
            <a:ext cx="19670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B55A40-2021-5E49-919B-DC29DF3C13AB}"/>
              </a:ext>
            </a:extLst>
          </p:cNvPr>
          <p:cNvCxnSpPr/>
          <p:nvPr/>
        </p:nvCxnSpPr>
        <p:spPr>
          <a:xfrm>
            <a:off x="7499497" y="1765003"/>
            <a:ext cx="18819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287C83-BAC0-774F-9793-2B0AB9058FB9}"/>
              </a:ext>
            </a:extLst>
          </p:cNvPr>
          <p:cNvSpPr txBox="1"/>
          <p:nvPr/>
        </p:nvSpPr>
        <p:spPr>
          <a:xfrm>
            <a:off x="19258" y="2640142"/>
            <a:ext cx="187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Fonte de </a:t>
            </a:r>
            <a:r>
              <a:rPr lang="en-US" dirty="0" err="1">
                <a:solidFill>
                  <a:schemeClr val="accent1"/>
                </a:solidFill>
              </a:rPr>
              <a:t>Estímulo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77889-C6E7-724A-88E3-E67DE1035A3F}"/>
              </a:ext>
            </a:extLst>
          </p:cNvPr>
          <p:cNvSpPr txBox="1"/>
          <p:nvPr/>
        </p:nvSpPr>
        <p:spPr>
          <a:xfrm>
            <a:off x="2617211" y="1936092"/>
            <a:ext cx="99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Estímulo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D31A5-AA2A-5A49-92F9-27E2E77D72D2}"/>
              </a:ext>
            </a:extLst>
          </p:cNvPr>
          <p:cNvSpPr txBox="1"/>
          <p:nvPr/>
        </p:nvSpPr>
        <p:spPr>
          <a:xfrm>
            <a:off x="5235776" y="3141808"/>
            <a:ext cx="1101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Ambiente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37F59-C0C5-C948-A5F8-C730E1845232}"/>
              </a:ext>
            </a:extLst>
          </p:cNvPr>
          <p:cNvSpPr txBox="1"/>
          <p:nvPr/>
        </p:nvSpPr>
        <p:spPr>
          <a:xfrm>
            <a:off x="7810057" y="1954826"/>
            <a:ext cx="1026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Resposta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31E93-0325-D24B-B8A8-F03114731F25}"/>
              </a:ext>
            </a:extLst>
          </p:cNvPr>
          <p:cNvSpPr txBox="1"/>
          <p:nvPr/>
        </p:nvSpPr>
        <p:spPr>
          <a:xfrm>
            <a:off x="9685192" y="2963308"/>
            <a:ext cx="2180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Medição</a:t>
            </a:r>
            <a:r>
              <a:rPr lang="en-US" dirty="0">
                <a:solidFill>
                  <a:schemeClr val="accent1"/>
                </a:solidFill>
              </a:rPr>
              <a:t> da </a:t>
            </a:r>
            <a:r>
              <a:rPr lang="en-US" dirty="0" err="1">
                <a:solidFill>
                  <a:schemeClr val="accent1"/>
                </a:solidFill>
              </a:rPr>
              <a:t>Resposta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8030C-BE15-8642-BB86-801A9D6F1AA6}"/>
              </a:ext>
            </a:extLst>
          </p:cNvPr>
          <p:cNvSpPr txBox="1"/>
          <p:nvPr/>
        </p:nvSpPr>
        <p:spPr>
          <a:xfrm>
            <a:off x="74474" y="308641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abc</a:t>
            </a:r>
            <a:r>
              <a:rPr lang="en-US" sz="16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1A8DBF-301C-8140-93A0-9BCCA3FC462E}"/>
              </a:ext>
            </a:extLst>
          </p:cNvPr>
          <p:cNvSpPr txBox="1"/>
          <p:nvPr/>
        </p:nvSpPr>
        <p:spPr>
          <a:xfrm>
            <a:off x="2243469" y="2385714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abc</a:t>
            </a:r>
            <a:r>
              <a:rPr lang="en-US" sz="1600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3032E-5250-BE42-AE66-988E9077616D}"/>
              </a:ext>
            </a:extLst>
          </p:cNvPr>
          <p:cNvSpPr txBox="1"/>
          <p:nvPr/>
        </p:nvSpPr>
        <p:spPr>
          <a:xfrm>
            <a:off x="7498925" y="247468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abc</a:t>
            </a:r>
            <a:r>
              <a:rPr lang="en-US" sz="16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DCCACB-586F-1D4E-8674-CA9FAB568993}"/>
              </a:ext>
            </a:extLst>
          </p:cNvPr>
          <p:cNvSpPr txBox="1"/>
          <p:nvPr/>
        </p:nvSpPr>
        <p:spPr>
          <a:xfrm>
            <a:off x="4480759" y="361869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abc</a:t>
            </a:r>
            <a:r>
              <a:rPr lang="en-US" sz="16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9A2F62-6ADE-EF48-B8C9-4215F7B92336}"/>
              </a:ext>
            </a:extLst>
          </p:cNvPr>
          <p:cNvSpPr txBox="1"/>
          <p:nvPr/>
        </p:nvSpPr>
        <p:spPr>
          <a:xfrm>
            <a:off x="5347120" y="882508"/>
            <a:ext cx="879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Artifact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5ACD20-FE74-9343-9F01-461CC4E4485A}"/>
              </a:ext>
            </a:extLst>
          </p:cNvPr>
          <p:cNvSpPr txBox="1"/>
          <p:nvPr/>
        </p:nvSpPr>
        <p:spPr>
          <a:xfrm>
            <a:off x="4666466" y="12024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abc</a:t>
            </a:r>
            <a:r>
              <a:rPr lang="en-US" sz="1600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003D0-1B1E-204C-BFA8-D025692389B0}"/>
              </a:ext>
            </a:extLst>
          </p:cNvPr>
          <p:cNvSpPr txBox="1"/>
          <p:nvPr/>
        </p:nvSpPr>
        <p:spPr>
          <a:xfrm>
            <a:off x="9685192" y="3449414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490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ADAFB0-F8D1-EA40-AA0F-7436C75D92DC}"/>
              </a:ext>
            </a:extLst>
          </p:cNvPr>
          <p:cNvSpPr/>
          <p:nvPr/>
        </p:nvSpPr>
        <p:spPr>
          <a:xfrm>
            <a:off x="558210" y="1640591"/>
            <a:ext cx="7602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145098-12DD-5A4F-B804-2713CB3B4E3B}"/>
              </a:ext>
            </a:extLst>
          </p:cNvPr>
          <p:cNvSpPr/>
          <p:nvPr/>
        </p:nvSpPr>
        <p:spPr>
          <a:xfrm>
            <a:off x="622005" y="910489"/>
            <a:ext cx="606056" cy="595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9E8EB4-9B49-B34F-BCD8-54931927A6FE}"/>
              </a:ext>
            </a:extLst>
          </p:cNvPr>
          <p:cNvSpPr/>
          <p:nvPr/>
        </p:nvSpPr>
        <p:spPr>
          <a:xfrm>
            <a:off x="9753732" y="903767"/>
            <a:ext cx="1986516" cy="174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3E2E6-50B9-7341-BD9D-49A2AEDAC7E9}"/>
              </a:ext>
            </a:extLst>
          </p:cNvPr>
          <p:cNvSpPr txBox="1"/>
          <p:nvPr/>
        </p:nvSpPr>
        <p:spPr>
          <a:xfrm>
            <a:off x="4603289" y="794538"/>
            <a:ext cx="2344309" cy="2134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C59326-8583-F846-AA6C-397D0810DAA5}"/>
              </a:ext>
            </a:extLst>
          </p:cNvPr>
          <p:cNvCxnSpPr>
            <a:cxnSpLocks/>
          </p:cNvCxnSpPr>
          <p:nvPr/>
        </p:nvCxnSpPr>
        <p:spPr>
          <a:xfrm>
            <a:off x="2158409" y="1773865"/>
            <a:ext cx="19670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B55A40-2021-5E49-919B-DC29DF3C13AB}"/>
              </a:ext>
            </a:extLst>
          </p:cNvPr>
          <p:cNvCxnSpPr/>
          <p:nvPr/>
        </p:nvCxnSpPr>
        <p:spPr>
          <a:xfrm>
            <a:off x="7499497" y="1765003"/>
            <a:ext cx="18819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287C83-BAC0-774F-9793-2B0AB9058FB9}"/>
              </a:ext>
            </a:extLst>
          </p:cNvPr>
          <p:cNvSpPr txBox="1"/>
          <p:nvPr/>
        </p:nvSpPr>
        <p:spPr>
          <a:xfrm>
            <a:off x="10531" y="2646427"/>
            <a:ext cx="187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Fonte de </a:t>
            </a:r>
            <a:r>
              <a:rPr lang="en-US" dirty="0" err="1">
                <a:solidFill>
                  <a:schemeClr val="accent1"/>
                </a:solidFill>
              </a:rPr>
              <a:t>Estímulo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77889-C6E7-724A-88E3-E67DE1035A3F}"/>
              </a:ext>
            </a:extLst>
          </p:cNvPr>
          <p:cNvSpPr txBox="1"/>
          <p:nvPr/>
        </p:nvSpPr>
        <p:spPr>
          <a:xfrm>
            <a:off x="2617211" y="1936092"/>
            <a:ext cx="99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Estímulo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D31A5-AA2A-5A49-92F9-27E2E77D72D2}"/>
              </a:ext>
            </a:extLst>
          </p:cNvPr>
          <p:cNvSpPr txBox="1"/>
          <p:nvPr/>
        </p:nvSpPr>
        <p:spPr>
          <a:xfrm>
            <a:off x="5235776" y="3141808"/>
            <a:ext cx="1101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Ambiente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37F59-C0C5-C948-A5F8-C730E1845232}"/>
              </a:ext>
            </a:extLst>
          </p:cNvPr>
          <p:cNvSpPr txBox="1"/>
          <p:nvPr/>
        </p:nvSpPr>
        <p:spPr>
          <a:xfrm>
            <a:off x="7810057" y="1954826"/>
            <a:ext cx="1026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Resposta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31E93-0325-D24B-B8A8-F03114731F25}"/>
              </a:ext>
            </a:extLst>
          </p:cNvPr>
          <p:cNvSpPr txBox="1"/>
          <p:nvPr/>
        </p:nvSpPr>
        <p:spPr>
          <a:xfrm>
            <a:off x="9685192" y="2963308"/>
            <a:ext cx="2180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Medição</a:t>
            </a:r>
            <a:r>
              <a:rPr lang="en-US" dirty="0">
                <a:solidFill>
                  <a:schemeClr val="accent1"/>
                </a:solidFill>
              </a:rPr>
              <a:t> da </a:t>
            </a:r>
            <a:r>
              <a:rPr lang="en-US" dirty="0" err="1">
                <a:solidFill>
                  <a:schemeClr val="accent1"/>
                </a:solidFill>
              </a:rPr>
              <a:t>Resposta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8030C-BE15-8642-BB86-801A9D6F1AA6}"/>
              </a:ext>
            </a:extLst>
          </p:cNvPr>
          <p:cNvSpPr txBox="1"/>
          <p:nvPr/>
        </p:nvSpPr>
        <p:spPr>
          <a:xfrm>
            <a:off x="330135" y="3091806"/>
            <a:ext cx="1035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Utilizador</a:t>
            </a:r>
            <a:r>
              <a:rPr lang="en-US" sz="1600" dirty="0"/>
              <a:t> </a:t>
            </a:r>
          </a:p>
          <a:p>
            <a:r>
              <a:rPr lang="en-US" sz="1600" b="1" dirty="0"/>
              <a:t>Ex: Trader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1A8DBF-301C-8140-93A0-9BCCA3FC462E}"/>
              </a:ext>
            </a:extLst>
          </p:cNvPr>
          <p:cNvSpPr txBox="1"/>
          <p:nvPr/>
        </p:nvSpPr>
        <p:spPr>
          <a:xfrm>
            <a:off x="2104400" y="2397740"/>
            <a:ext cx="2238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Executa</a:t>
            </a:r>
            <a:r>
              <a:rPr lang="en-US" sz="1600" dirty="0"/>
              <a:t> </a:t>
            </a:r>
            <a:r>
              <a:rPr lang="en-US" sz="1600" dirty="0" err="1"/>
              <a:t>funcionalidade</a:t>
            </a:r>
            <a:endParaRPr lang="en-US" sz="1600" dirty="0"/>
          </a:p>
          <a:p>
            <a:r>
              <a:rPr lang="en-US" sz="1600" dirty="0"/>
              <a:t>que </a:t>
            </a:r>
            <a:r>
              <a:rPr lang="en-US" sz="1600" dirty="0" err="1"/>
              <a:t>exige</a:t>
            </a:r>
            <a:r>
              <a:rPr lang="en-US" sz="1600" dirty="0"/>
              <a:t> </a:t>
            </a:r>
            <a:r>
              <a:rPr lang="en-US" sz="1600" dirty="0" err="1"/>
              <a:t>acesso</a:t>
            </a:r>
            <a:r>
              <a:rPr lang="en-US" sz="1600" dirty="0"/>
              <a:t> </a:t>
            </a:r>
            <a:r>
              <a:rPr lang="en-US" sz="1600" dirty="0" err="1"/>
              <a:t>interno</a:t>
            </a:r>
            <a:endParaRPr lang="en-US" sz="1600" dirty="0"/>
          </a:p>
          <a:p>
            <a:r>
              <a:rPr lang="en-US" sz="1600" dirty="0" err="1"/>
              <a:t>à</a:t>
            </a:r>
            <a:r>
              <a:rPr lang="en-US" sz="1600" dirty="0"/>
              <a:t> base de dados</a:t>
            </a:r>
          </a:p>
          <a:p>
            <a:r>
              <a:rPr lang="en-US" sz="1600" b="1" dirty="0"/>
              <a:t>Ex: </a:t>
            </a:r>
            <a:r>
              <a:rPr lang="en-US" sz="1600" b="1" dirty="0" err="1"/>
              <a:t>consultar</a:t>
            </a:r>
            <a:r>
              <a:rPr lang="en-US" sz="1600" b="1" dirty="0"/>
              <a:t> portfolio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3032E-5250-BE42-AE66-988E9077616D}"/>
              </a:ext>
            </a:extLst>
          </p:cNvPr>
          <p:cNvSpPr txBox="1"/>
          <p:nvPr/>
        </p:nvSpPr>
        <p:spPr>
          <a:xfrm>
            <a:off x="7445769" y="2444658"/>
            <a:ext cx="1809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Atualiza</a:t>
            </a:r>
            <a:r>
              <a:rPr lang="en-US" sz="1600" dirty="0"/>
              <a:t> o </a:t>
            </a:r>
            <a:r>
              <a:rPr lang="en-US" sz="1600" dirty="0" err="1"/>
              <a:t>limite</a:t>
            </a:r>
            <a:r>
              <a:rPr lang="en-US" sz="1600" dirty="0"/>
              <a:t> de</a:t>
            </a:r>
          </a:p>
          <a:p>
            <a:r>
              <a:rPr lang="en-US" sz="1600" dirty="0" err="1"/>
              <a:t>querries</a:t>
            </a:r>
            <a:r>
              <a:rPr lang="en-US" sz="1600" dirty="0"/>
              <a:t> temporal</a:t>
            </a:r>
          </a:p>
          <a:p>
            <a:r>
              <a:rPr lang="en-US" sz="1600" dirty="0"/>
              <a:t>que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utilizador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realizar</a:t>
            </a:r>
            <a:r>
              <a:rPr lang="en-US" sz="1600" dirty="0"/>
              <a:t> </a:t>
            </a:r>
          </a:p>
          <a:p>
            <a:r>
              <a:rPr lang="en-US" sz="1600" b="1" dirty="0"/>
              <a:t>Ex: 50 queries por </a:t>
            </a:r>
          </a:p>
          <a:p>
            <a:r>
              <a:rPr lang="en-US" sz="1600" b="1" dirty="0" err="1"/>
              <a:t>minuto</a:t>
            </a:r>
            <a:endParaRPr 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DCCACB-586F-1D4E-8674-CA9FAB568993}"/>
              </a:ext>
            </a:extLst>
          </p:cNvPr>
          <p:cNvSpPr txBox="1"/>
          <p:nvPr/>
        </p:nvSpPr>
        <p:spPr>
          <a:xfrm>
            <a:off x="4383616" y="3532343"/>
            <a:ext cx="2869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Modo de </a:t>
            </a:r>
            <a:r>
              <a:rPr lang="en-US" sz="1600" dirty="0" err="1"/>
              <a:t>operação</a:t>
            </a:r>
            <a:r>
              <a:rPr lang="en-US" sz="1600" dirty="0"/>
              <a:t>: </a:t>
            </a:r>
            <a:r>
              <a:rPr lang="en-US" sz="1600" dirty="0" err="1"/>
              <a:t>pico</a:t>
            </a:r>
            <a:r>
              <a:rPr lang="en-US" sz="1600" dirty="0"/>
              <a:t> </a:t>
            </a:r>
          </a:p>
          <a:p>
            <a:r>
              <a:rPr lang="en-US" sz="1600" b="1" dirty="0"/>
              <a:t>Ex: </a:t>
            </a:r>
            <a:r>
              <a:rPr lang="en-US" sz="1600" b="1" dirty="0" err="1"/>
              <a:t>elevado</a:t>
            </a:r>
            <a:r>
              <a:rPr lang="en-US" sz="1600" b="1" dirty="0"/>
              <a:t> </a:t>
            </a:r>
            <a:r>
              <a:rPr lang="en-US" sz="1600" b="1" dirty="0" err="1"/>
              <a:t>número</a:t>
            </a:r>
            <a:r>
              <a:rPr lang="en-US" sz="1600" b="1" dirty="0"/>
              <a:t> de </a:t>
            </a:r>
            <a:r>
              <a:rPr lang="en-US" sz="1600" b="1" dirty="0" err="1"/>
              <a:t>acessos</a:t>
            </a:r>
            <a:r>
              <a:rPr lang="en-US" sz="1600" b="1" dirty="0"/>
              <a:t> </a:t>
            </a:r>
          </a:p>
          <a:p>
            <a:r>
              <a:rPr lang="en-US" sz="1600" b="1" dirty="0" err="1"/>
              <a:t>à</a:t>
            </a:r>
            <a:r>
              <a:rPr lang="en-US" sz="1600" b="1" dirty="0"/>
              <a:t> base de dados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9A2F62-6ADE-EF48-B8C9-4215F7B92336}"/>
              </a:ext>
            </a:extLst>
          </p:cNvPr>
          <p:cNvSpPr txBox="1"/>
          <p:nvPr/>
        </p:nvSpPr>
        <p:spPr>
          <a:xfrm>
            <a:off x="5347120" y="882508"/>
            <a:ext cx="879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Artifact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5ACD20-FE74-9343-9F01-461CC4E4485A}"/>
              </a:ext>
            </a:extLst>
          </p:cNvPr>
          <p:cNvSpPr txBox="1"/>
          <p:nvPr/>
        </p:nvSpPr>
        <p:spPr>
          <a:xfrm>
            <a:off x="4899562" y="1267229"/>
            <a:ext cx="17517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sub-</a:t>
            </a:r>
            <a:r>
              <a:rPr lang="en-US" sz="1600" b="1" dirty="0" err="1"/>
              <a:t>sistema</a:t>
            </a:r>
            <a:r>
              <a:rPr lang="en-US" sz="1600" b="1" dirty="0"/>
              <a:t> data</a:t>
            </a:r>
            <a:r>
              <a:rPr lang="en-US" sz="1600" dirty="0"/>
              <a:t>:</a:t>
            </a:r>
          </a:p>
          <a:p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vez</a:t>
            </a:r>
            <a:r>
              <a:rPr lang="en-US" sz="1600" dirty="0"/>
              <a:t> </a:t>
            </a:r>
            <a:r>
              <a:rPr lang="en-US" sz="1600" dirty="0" err="1"/>
              <a:t>realiza</a:t>
            </a:r>
            <a:endParaRPr lang="en-US" sz="1600" dirty="0"/>
          </a:p>
          <a:p>
            <a:r>
              <a:rPr lang="en-US" sz="1600" dirty="0" err="1"/>
              <a:t>operações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a </a:t>
            </a:r>
          </a:p>
          <a:p>
            <a:r>
              <a:rPr lang="en-US" sz="1600" dirty="0"/>
              <a:t>base de dados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003D0-1B1E-204C-BFA8-D025692389B0}"/>
              </a:ext>
            </a:extLst>
          </p:cNvPr>
          <p:cNvSpPr txBox="1"/>
          <p:nvPr/>
        </p:nvSpPr>
        <p:spPr>
          <a:xfrm>
            <a:off x="9625505" y="3424973"/>
            <a:ext cx="23861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Diminui</a:t>
            </a:r>
            <a:r>
              <a:rPr lang="en-US" sz="1600" dirty="0"/>
              <a:t> o tempo de </a:t>
            </a:r>
          </a:p>
          <a:p>
            <a:r>
              <a:rPr lang="en-US" sz="1600" dirty="0" err="1"/>
              <a:t>resposta</a:t>
            </a:r>
            <a:r>
              <a:rPr lang="en-US" sz="1600" dirty="0"/>
              <a:t> da base de dados</a:t>
            </a:r>
          </a:p>
          <a:p>
            <a:r>
              <a:rPr lang="en-US" sz="1600" dirty="0"/>
              <a:t>e </a:t>
            </a:r>
            <a:r>
              <a:rPr lang="en-US" sz="1600" dirty="0" err="1"/>
              <a:t>consequentemente</a:t>
            </a:r>
            <a:r>
              <a:rPr lang="en-US" sz="1600" dirty="0"/>
              <a:t> </a:t>
            </a:r>
          </a:p>
          <a:p>
            <a:r>
              <a:rPr lang="en-US" sz="1600" dirty="0"/>
              <a:t>o tempo de </a:t>
            </a:r>
            <a:r>
              <a:rPr lang="en-US" sz="1600" dirty="0" err="1"/>
              <a:t>execução</a:t>
            </a:r>
            <a:endParaRPr lang="en-US" sz="1600" dirty="0"/>
          </a:p>
          <a:p>
            <a:r>
              <a:rPr lang="en-US" sz="1600" dirty="0"/>
              <a:t>das </a:t>
            </a:r>
            <a:r>
              <a:rPr lang="en-US" sz="1600" dirty="0" err="1"/>
              <a:t>funcionalidades</a:t>
            </a:r>
            <a:endParaRPr lang="en-US" sz="1600" dirty="0"/>
          </a:p>
          <a:p>
            <a:r>
              <a:rPr lang="en-US" sz="1600" dirty="0"/>
              <a:t>que </a:t>
            </a:r>
            <a:r>
              <a:rPr lang="en-US" sz="1600" dirty="0" err="1"/>
              <a:t>envolvam</a:t>
            </a:r>
            <a:r>
              <a:rPr lang="en-US" sz="1600" dirty="0"/>
              <a:t> a </a:t>
            </a:r>
            <a:r>
              <a:rPr lang="en-US" sz="1600" dirty="0" err="1"/>
              <a:t>mesma</a:t>
            </a:r>
            <a:r>
              <a:rPr lang="en-US" sz="1600" dirty="0"/>
              <a:t>.</a:t>
            </a:r>
          </a:p>
          <a:p>
            <a:r>
              <a:rPr lang="en-US" sz="1600" b="1" dirty="0"/>
              <a:t>Ex: </a:t>
            </a:r>
            <a:r>
              <a:rPr lang="en-US" sz="1600" b="1" dirty="0" err="1"/>
              <a:t>qualquer</a:t>
            </a:r>
            <a:r>
              <a:rPr lang="en-US" sz="1600" b="1" dirty="0"/>
              <a:t> portfolio </a:t>
            </a:r>
            <a:r>
              <a:rPr lang="en-US" sz="1600" b="1" dirty="0" err="1"/>
              <a:t>é</a:t>
            </a:r>
            <a:r>
              <a:rPr lang="en-US" sz="1600" b="1" dirty="0"/>
              <a:t> </a:t>
            </a:r>
          </a:p>
          <a:p>
            <a:r>
              <a:rPr lang="en-US" sz="1600" b="1" dirty="0" err="1"/>
              <a:t>apresentado</a:t>
            </a:r>
            <a:r>
              <a:rPr lang="en-US" sz="1600" b="1" dirty="0"/>
              <a:t> </a:t>
            </a:r>
            <a:r>
              <a:rPr lang="en-US" sz="1600" b="1" dirty="0" err="1"/>
              <a:t>em</a:t>
            </a:r>
            <a:r>
              <a:rPr lang="en-US" sz="1600" b="1" dirty="0"/>
              <a:t> </a:t>
            </a:r>
          </a:p>
          <a:p>
            <a:r>
              <a:rPr lang="en-US" sz="1600" b="1" dirty="0" err="1"/>
              <a:t>menos</a:t>
            </a:r>
            <a:r>
              <a:rPr lang="en-US" sz="1600" b="1" dirty="0"/>
              <a:t> de 4 </a:t>
            </a:r>
            <a:r>
              <a:rPr lang="en-US" sz="1600" b="1" dirty="0" err="1"/>
              <a:t>segundos</a:t>
            </a:r>
            <a:r>
              <a:rPr lang="en-US" sz="1600" b="1" dirty="0"/>
              <a:t>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529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128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André Gomes Petronilho</dc:creator>
  <cp:lastModifiedBy>Ricardo André Gomes Petronilho</cp:lastModifiedBy>
  <cp:revision>10</cp:revision>
  <dcterms:created xsi:type="dcterms:W3CDTF">2019-10-24T20:59:13Z</dcterms:created>
  <dcterms:modified xsi:type="dcterms:W3CDTF">2019-10-24T21:38:18Z</dcterms:modified>
</cp:coreProperties>
</file>